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1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258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18.xml" ContentType="application/vnd.openxmlformats-officedocument.theme+xml"/>
  <Override PartName="/ppt/slideLayouts/slideLayout247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Layouts/slideLayout225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theme/theme21.xml" ContentType="application/vnd.openxmlformats-officedocument.theme+xml"/>
  <Override PartName="/ppt/slideLayouts/slideLayout25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Layouts/slideLayout187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76.xml" ContentType="application/vnd.openxmlformats-officedocument.presentationml.slideLayout+xml"/>
  <Default Extension="png" ContentType="image/png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90.xml" ContentType="application/vnd.openxmlformats-officedocument.presentationml.slideLayout+xml"/>
  <Override PartName="/ppt/presentation.xml" ContentType="application/vnd.openxmlformats-officedocument.presentationml.slideshow.main+xml"/>
  <Override PartName="/ppt/slideMasters/slideMaster16.xml" ContentType="application/vnd.openxmlformats-officedocument.presentationml.slideMaster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219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slideLayouts/slideLayout23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159.xml" ContentType="application/vnd.openxmlformats-officedocument.presentationml.slideLayout+xml"/>
  <Override PartName="/ppt/slideLayouts/slideLayout21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Masters/slideMaster24.xml" ContentType="application/vnd.openxmlformats-officedocument.presentationml.slideMaster+xml"/>
  <Override PartName="/ppt/slideLayouts/slideLayout40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Masters/slideMaster13.xml" ContentType="application/vnd.openxmlformats-officedocument.presentationml.slideMaster+xml"/>
  <Override PartName="/ppt/slideLayouts/slideLayout20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52.xml" ContentType="application/vnd.openxmlformats-officedocument.presentationml.slideLayout+xml"/>
  <Override PartName="/ppt/theme/theme23.xml" ContentType="application/vnd.openxmlformats-officedocument.theme+xml"/>
  <Override PartName="/ppt/slideLayouts/slideLayout263.xml" ContentType="application/vnd.openxmlformats-officedocument.presentationml.slideLayout+xml"/>
  <Override PartName="/ppt/notesSlides/notesSlide9.xml" ContentType="application/vnd.openxmlformats-officedocument.presentationml.notesSlid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slideLayouts/slideLayout189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Masters/slideMaster2.xml" ContentType="application/vnd.openxmlformats-officedocument.presentationml.slideMaster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Masters/slideMaster18.xml" ContentType="application/vnd.openxmlformats-officedocument.presentationml.slideMaster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81.xml" ContentType="application/vnd.openxmlformats-officedocument.presentationml.slideLayout+xml"/>
  <Default Extension="jpeg" ContentType="image/jpeg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Masters/slideMaster14.xml" ContentType="application/vnd.openxmlformats-officedocument.presentationml.slideMaster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heme/theme17.xml" ContentType="application/vnd.openxmlformats-officedocument.theme+xml"/>
  <Override PartName="/ppt/slideLayouts/slideLayout217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Masters/slideMaster21.xml" ContentType="application/vnd.openxmlformats-officedocument.presentationml.slideMaster+xml"/>
  <Override PartName="/ppt/slideLayouts/slideLayout206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4.xml" ContentType="application/vnd.openxmlformats-officedocument.them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slideLayouts/slideLayout179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6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64.xml" ContentType="application/vnd.openxmlformats-officedocument.presentationml.slideLayout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54.xml" ContentType="application/vnd.openxmlformats-officedocument.presentationml.slideLayout+xml"/>
  <Override PartName="/ppt/theme/theme14.xml" ContentType="application/vnd.openxmlformats-officedocument.theme+xml"/>
  <Override PartName="/ppt/slideLayouts/slideLayout243.xml" ContentType="application/vnd.openxmlformats-officedocument.presentationml.slideLayout+xml"/>
  <Override PartName="/ppt/theme/theme25.xml" ContentType="application/vnd.openxmlformats-officedocument.theme+xml"/>
  <Override PartName="/ppt/slideLayouts/slideLayout232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94.xml" ContentType="application/vnd.openxmlformats-officedocument.presentationml.slideLayout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50.xml" ContentType="application/vnd.openxmlformats-officedocument.presentationml.slideLayout+xml"/>
  <Override PartName="/ppt/theme/theme19.xml" ContentType="application/vnd.openxmlformats-officedocument.theme+xml"/>
  <Override PartName="/ppt/slideLayouts/slideLayout248.xml" ContentType="application/vnd.openxmlformats-officedocument.presentationml.slideLayout+xml"/>
  <Override PartName="/ppt/slideMasters/slideMaster23.xml" ContentType="application/vnd.openxmlformats-officedocument.presentationml.slideMaster+xml"/>
  <Override PartName="/ppt/slideLayouts/slideLayout50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215.xml" ContentType="application/vnd.openxmlformats-officedocument.presentationml.slideLayout+xml"/>
  <Override PartName="/ppt/slideLayouts/slideLayout262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99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22.xml" ContentType="application/vnd.openxmlformats-officedocument.theme+xml"/>
  <Override PartName="/ppt/slideLayouts/slideLayout251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240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91.xml" ContentType="application/vnd.openxmlformats-officedocument.presentationml.slideLayout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6.xml" ContentType="application/vnd.openxmlformats-officedocument.theme+xml"/>
  <Override PartName="/ppt/slideLayouts/slideLayout245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slideLayouts/slideLayout223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7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5" r:id="rId8"/>
    <p:sldMasterId id="2147483656" r:id="rId9"/>
    <p:sldMasterId id="2147483657" r:id="rId10"/>
    <p:sldMasterId id="2147483658" r:id="rId11"/>
    <p:sldMasterId id="2147483659" r:id="rId12"/>
    <p:sldMasterId id="2147483660" r:id="rId13"/>
    <p:sldMasterId id="2147483661" r:id="rId14"/>
    <p:sldMasterId id="2147483662" r:id="rId15"/>
    <p:sldMasterId id="2147483664" r:id="rId16"/>
    <p:sldMasterId id="2147483665" r:id="rId17"/>
    <p:sldMasterId id="2147483666" r:id="rId18"/>
    <p:sldMasterId id="2147483667" r:id="rId19"/>
    <p:sldMasterId id="2147483668" r:id="rId20"/>
    <p:sldMasterId id="2147483669" r:id="rId21"/>
    <p:sldMasterId id="2147483670" r:id="rId22"/>
    <p:sldMasterId id="2147483671" r:id="rId23"/>
    <p:sldMasterId id="2147483672" r:id="rId24"/>
  </p:sldMasterIdLst>
  <p:notesMasterIdLst>
    <p:notesMasterId r:id="rId37"/>
  </p:notesMasterIdLst>
  <p:sldIdLst>
    <p:sldId id="272" r:id="rId25"/>
    <p:sldId id="258" r:id="rId26"/>
    <p:sldId id="276" r:id="rId27"/>
    <p:sldId id="286" r:id="rId28"/>
    <p:sldId id="285" r:id="rId29"/>
    <p:sldId id="287" r:id="rId30"/>
    <p:sldId id="279" r:id="rId31"/>
    <p:sldId id="274" r:id="rId32"/>
    <p:sldId id="282" r:id="rId33"/>
    <p:sldId id="283" r:id="rId34"/>
    <p:sldId id="284" r:id="rId35"/>
    <p:sldId id="288" r:id="rId36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3464B2"/>
    <a:srgbClr val="C8272E"/>
    <a:srgbClr val="F35322"/>
    <a:srgbClr val="F2481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30" autoAdjust="0"/>
    <p:restoredTop sz="94660"/>
  </p:normalViewPr>
  <p:slideViewPr>
    <p:cSldViewPr showGuides="1">
      <p:cViewPr varScale="1">
        <p:scale>
          <a:sx n="59" d="100"/>
          <a:sy n="59" d="100"/>
        </p:scale>
        <p:origin x="-828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2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0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1.xml"/><Relationship Id="rId33" Type="http://schemas.openxmlformats.org/officeDocument/2006/relationships/slide" Target="slides/slide9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5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8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4.xml"/><Relationship Id="rId36" Type="http://schemas.openxmlformats.org/officeDocument/2006/relationships/slide" Target="slides/slide12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3.xml"/><Relationship Id="rId30" Type="http://schemas.openxmlformats.org/officeDocument/2006/relationships/slide" Target="slides/slide6.xml"/><Relationship Id="rId35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8915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8916" name="Rectangle 3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-14227175" y="-11796713"/>
            <a:ext cx="16652875" cy="12488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6628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noProof="0" smtClean="0"/>
          </a:p>
        </p:txBody>
      </p:sp>
    </p:spTree>
    <p:extLst>
      <p:ext uri="{BB962C8B-B14F-4D97-AF65-F5344CB8AC3E}">
        <p14:creationId xmlns="" xmlns:p14="http://schemas.microsoft.com/office/powerpoint/2010/main" val="34018026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ru-RU" dirty="0" smtClean="0">
                <a:latin typeface="Times New Roman" panose="02020603050405020304" pitchFamily="18" charset="0"/>
              </a:rPr>
              <a:t> </a:t>
            </a:r>
            <a:endParaRPr lang="ru-RU" altLang="ru-RU" dirty="0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771515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5265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62279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05891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97366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620296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901480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11638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137486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43F278-7FB3-41FC-95AE-F83E3693EAF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8988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8680A9-B073-4B3C-B9E6-679DBAD7717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251679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186CEF-DA0D-45B9-9D15-2E3017BF1A1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89136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1" y="1600200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DA855F-5C1F-4D25-9710-FBD1DB1C696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617330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704ADF-F213-4114-AFCA-7141C6DD111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319976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1A6D37-47C2-4652-8100-B1CF012FA99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101945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3D1D31-F1C9-4414-B8C0-3BBECECEFC7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850375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188869-DDBB-412A-9D4A-185879FD067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689014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1B4174-AE2F-49FA-BF88-99DFC0D4DB0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106223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637083-C614-47D3-B7FE-41C978F5A40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465041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28588"/>
            <a:ext cx="2055813" cy="59928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1" y="128588"/>
            <a:ext cx="6016625" cy="59928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3DF98B-51DB-46AC-BEC8-19FB2EC6972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6733135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54CD5D-7FFD-45FA-957F-9FF0A88934F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3691172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397F66-B998-4C2D-9351-02D65F1E625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214641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8A657C-5BDD-43FB-B8A1-C53C8C605E6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9149247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08A057-F72C-417F-8B23-B1FFD36B40D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3269925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354A54-8D66-4B95-AFA2-9BE4B12F011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6726385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1583E7-F8B9-437C-B830-C327F80A48E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3904156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01D500-F693-42A9-9908-C84F1F40372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7713541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A19B8A-8890-46B4-A4BB-E824E4CEA67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958111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5AEF56-7E80-4EAD-BE66-80AABD8F4D2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5653903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FF1AFF-A674-4693-8BF1-7C4CCACB77B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6563851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714760-A8E0-4DD8-A17C-CFD90728113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9761744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5BDE1D-4942-4521-9464-8A3A53FB082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0082594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96E515-EA21-48F2-AC12-D6AB86A0104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2907052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41591E-BEA1-4AEB-BC6E-D5AB05186C4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68243050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53BC79-EECD-44AD-9350-3A6B6DECA96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265368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953868-351A-4BE6-BD44-80DE1D81748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9121088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6BA2E2-A3CF-4539-A534-2D4998211F1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4417035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C5AEB2-4EE3-48D3-9498-D3DECE8E804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0671984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D3B2CA-DC37-4DF9-8209-B2AE146830E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2265668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CB90D9-2BA0-4FFC-AFE7-AB9832BA846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152217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1EAEC3-0370-4A01-B179-32AA2939838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298463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D47CC1-0408-4A8E-9B36-EBB0F3873B7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15489360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B14DA2-43CD-4E95-8C73-B27244B4310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987764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12A461-5E7F-4F0E-905A-55F42BEDA98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6431908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12F298-BB58-4C76-8C57-86534D915B8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42303703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8E8775-1BCC-4864-986A-62FD229475D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99120975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D98C98-97C8-4D25-84B4-90BFBB34DC6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44977944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B3D737-BF32-48A4-826C-22C4F422BA9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5724170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761208-A28F-4410-906B-568EF1DD648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24987674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0CA7E2-EF8C-4F91-B092-418F920E3FF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50874213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3C4FAA-F542-4CEC-885F-610FC2D51E3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50274670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4A5607-31A6-445B-B571-C0E912DDCE2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28424604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230AE2-935B-45D9-A7E2-5ACD8D6068F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38153721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54EF05-7383-4238-87E0-2A264DFDE9F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2327504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687811-8CD5-4C13-86F2-53239650E16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14650480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F6E237-5342-4685-A814-B5E4EEA7C1F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57990889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2AED2D-1FCA-4F62-BDB6-0A7E28D6D4D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22308944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A2787C-6433-4538-86AD-FC75E77A879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03323484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A2B2B7-05E6-4AD5-8A6B-F308DA1A98F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87935913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7A3F41-FCBC-4C02-89C5-4026C92294C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32136774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A8A582-98CB-452C-AA95-0F095D38BD8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60116127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5D45D1-019A-4143-AD59-BFD528469D1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15521161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DF189F-7DEA-4379-97FE-CC079B46276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44743376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E8012F-1116-40F4-BCF6-4B19D9513E1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67681416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27A763-BBDD-48B5-BF9E-EBE7C3E3A25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72385558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A9BC5E-981E-4117-A790-B1E98F5A8B0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50208236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FA6A4D-6E88-4272-A9B1-0B8B9DA0668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89374573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1FD1ED-5265-4C73-894F-C9C9B46BBE6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56593388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6AEB31-A6D6-473B-8F81-EA8AB0E694D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05130350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8C0C1F-FC2B-44D0-99CC-71ECC31F6C3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60298376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B6B4BE-EED5-4BA6-8F2F-1EC0BCF7614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54747397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54AB92-F371-4A31-8BC4-983F67164C5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32975425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E1F5AF-AD5D-413F-A706-87862AC2914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17451661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5CE82-7BF5-4C4B-BA6A-C377AC98C62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84510755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1ADFD2-CEBC-4216-B8E1-964FD892217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88346245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F03C8B-7382-4759-ACD2-84D644F0F95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15699970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B7CB4F-97A7-40A3-82EE-73AAA867B23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6146796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A7C502-DD8E-437D-AEF8-B190C06AFCD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26200368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722FD2-F261-4949-9A7A-2EC794A6462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71430272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FBD40E-87CC-4B4A-A825-9171310D93A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95824264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BB448D-0B24-4063-A1DC-66F8119F77D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30745869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45E42C-87BC-40A8-948B-CF2C9F929DB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49338706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AE5AB3-1790-49EF-B029-D9990631CCA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83474218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A85B6D-4AE4-4EE3-A69D-C5B64959E7D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36615984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B2A75E-6A6D-409D-826E-6B4D21B50B0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82498955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654F31-2C92-43A5-8326-ED414751328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4410993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6DA8BF-240D-4A71-8199-C9549CE5286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34701321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EA5312-75A5-40C3-9545-0525E96828A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12602523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D429B0-274A-4F9C-93D2-636D3C77C16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2981947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0D855D-61A5-48FB-80C3-5A16B66047A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42037773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75A592-446B-479D-81A7-5F7D59A8D26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14898570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E11F8-086E-4928-A63F-C7548B0FF9C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81129223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90A912-BDCF-4FAE-96E5-9A572495E28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08355517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64C36B-911B-4997-BEAF-C4E0C2E6070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53506886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EA94AC-EAD8-4062-BBD2-EFD31EA19A8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82268945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951A00-1ECB-4DE6-96CE-A4F546B5A5F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3682903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C68F2E-BC8B-4DF2-812B-C5BF6862E80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68268629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D8C33A-8472-4111-B8E3-2E7B8FAEC37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09571753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400482-561A-4778-9BA5-12D0BF1321A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64115371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6CDD44-F5D4-4669-A5E0-4B57A56A084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07591579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87EAD1-D669-4C5E-A26A-3D90A986B76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30402624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A5011C-6447-438A-86B5-9D21C98D32A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41381969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061496-E29D-47D3-8B5F-B7849A0C771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34180697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E045F4-0BE3-4BB9-8BA9-EA358E402C9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48781400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727654-99A2-426A-892B-65ABDFBC8B5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09397928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646BEE-4E61-4E3B-96B0-958AA1FD2FE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26654691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3ECA67-62AC-4604-ABD1-E2CD7A5183E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20960703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D62AD6-5605-45E2-9595-E23ABB8D18E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25238116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ACD397-CB86-466F-98E3-64DFA0008C1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64205520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76E218-87AF-4FB5-92B1-94BB9A709CD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53097169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F388D8-4405-4862-BAD2-6E04E60D4A2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667181895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3E6A84-7588-4A3E-BB81-F9685EDC416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21036942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387CD1-20C6-493D-9EAF-150DADD53AA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264807340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0BA7FD-848D-4AB5-8B92-570C50D385F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45736774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E2AECB-1F41-4737-9782-506C7CAABB4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3287324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54782F-B5B8-42A4-99D5-7179F72F150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09369575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A53E9B-9E42-4079-93A3-C24F1F0C25E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04282477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2AD215-19E7-439A-855C-D825D3C7AD1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95850817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805E70-8E30-4424-8EBA-97BAE267A73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18356355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A5A56E-2D1C-4FEE-84A2-9C501F0C001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13083782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7C78F7-3CCD-4A67-AC23-BD8DD07A105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19949487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EFBD3C-A47B-4675-991D-620B8A5DBCF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90589337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1E8C0B-5A5B-400F-B5AD-22743CE13E3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79263164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9EF431-2FE8-4B3D-9764-9B5E412BB0C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115262294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CDC6DF-9DE1-46F8-B3E7-BB3F1900025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93343188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095B85-615F-45BB-8688-6EC88DF1B6C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918516577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E4B19-567D-427F-96CE-85F2FEA17C1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0335385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34D2EF-6A52-438E-B5C9-C79C9ED0F30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68216041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36988B-6EF8-402C-921C-ACED0D25644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787797563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37DBEB-679C-47FB-A76B-336E852E81A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126884830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9700E9-7803-40BA-B2EB-EAF55AC589D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302051273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BFA7D7-7A9B-4820-9573-FD9DF297AA6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983571182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35B93-1A23-4350-B863-029B55226B9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27587465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39A43C-CFCE-49E1-BABC-23BC042CEC4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77001957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96BE3B-4371-4D9D-A55F-4CBF07C77F7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408544996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218D88-278C-4E1F-B991-33B5D1CCA04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034406406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91997A-FCD2-45AA-B3E4-2FE2E86FC9F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438854274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2647BF-9165-4CD7-9A2E-59B2A3F618F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105129333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EE3C9-150D-4724-87D4-29D85F2214B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247354336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756CE7-0253-4590-BF01-F935045DA65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065787335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21FEBF-EA53-4505-AC35-211E8386BC9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472151755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211B5C-2B76-47A1-ABE1-4A5A2F091BC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877142058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6FDE16-EA3B-4E91-AFDE-92B8D017DEE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189552655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776B77-494B-440D-AFDC-B35871D0FCF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798844572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6CA679-A5CE-4741-9C3A-31C074B0083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687457761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41D32B-63F1-49E1-8511-06342CB17CC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76337612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3A9CB3-A627-4AD8-933B-C9AE75FFA0F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12085862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1AFE62-C316-4DFE-947A-6E27F5532CA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927053062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88F6B0-B072-4E22-8940-67D75396971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882711758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9355A3-2185-4A08-8DD3-AA37482FF4B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9910350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8905A5-E40D-4EF6-985E-03344D286DD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406664645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562057-9095-49A7-BAB6-E83C39A438E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49273260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8AF1AC-0AD4-437E-85CE-8FFBCE9E52C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856090781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B88859-E001-455E-AD79-F79FFF1D9EA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984519554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8320FC-E893-40DA-BB3F-849DDECA88B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035991752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9721FE-C9AC-41BF-AAB7-AE576CE2B4D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811872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829AD3-D792-408C-B513-0DBCC2AA437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712281451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8F6C5B-F334-4BFA-A2F7-5E9FCAECD13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21447663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553898-CD4D-4968-8381-DF851C4973F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320500863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415870-9866-41FC-8F25-ECFDF943871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52773621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600BBE-A40E-45D7-BD16-C66EB07862A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33766311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B0CEDA-80F6-4676-8957-9E84E7FCD62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66681606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98F4D1-A50E-4C5D-9686-820B6A7B914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691402425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51E041-1077-4BA7-8AAA-654BBC07DEF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562792747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A2F5A1-0E3F-4F5C-9BB7-C43562B8FA8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124274763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596080-51E0-4784-82E9-8E9D3F290D8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702895855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7D7622-C739-4896-8771-AC69971EBC7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647273927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2AAE3C-755E-42ED-A580-772AB0ADCA9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284623992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1E6558-0211-4CA7-9188-58129B079A4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109368873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7640FF-3D2A-484C-9381-51DA728206F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337139984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C31BC7-47C4-41BD-9A4C-6AA24BF3935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798187643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938646-F76B-4D5F-9F94-F64BF71A78B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170007493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C29AE9-03BA-4FCD-9C0C-575FC5D3401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5971069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F0350E-05A4-40E5-B619-19426F61313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508523320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8B03F4-0DDA-4907-9CCD-BAA3E763C39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354192803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C2141D-58F1-4DA9-99E5-AE5255F96D4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037970819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37F9F2-E245-4B3E-BB6C-18753F965B5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079412644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06D4AC-FC5B-4391-94B0-381F5FE4481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877101213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56CF8C-3EED-4FF9-922B-537B854ED33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201104494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3F0D5A-A5DD-42BA-89C9-3F165F9D88A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624913203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43806-3920-4254-93C0-61CBB2040FB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665077001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45A099-05DE-4666-9847-FBF36E57F47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772699293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1944A0-D0DE-4283-948C-91FE6F99E04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914078681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6146E-5713-4B79-ACE3-4ABDCDDB1EB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450319907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8D3992-97ED-4C52-9032-386C0B22972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140394667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E874D7-6552-4AD6-8048-E3F5FC82EDD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033588197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D9E0B9-3E85-443C-AB23-6E550024905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137258104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1B62F9-C29B-4468-860A-1AC0D13F3C5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361564287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D0A95A-4020-4A43-A781-EC1381A91D1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511565446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CD505C-6FC3-48AF-B452-FB759DF912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891903928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6FBEEB-CAE8-4DFD-A073-C6246EA3C70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68872210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AA73B7-3896-4CCA-84CF-C36276DCA4F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555476466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76DE64-B81A-44CD-AA1D-7F3A1931207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596785165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9C17F8-90AF-4850-B5DA-9601DC5A41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056261032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316206-E853-4E8C-A8A1-026A9C2962D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650825826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FA0372-05DB-4423-A815-0EEBA12EA07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70106361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679AEB-ACBC-46C4-A482-563E7658F0D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480384502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2DC6ED-4ED1-4ABE-B675-09A9B4E42A9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296866507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E24D76-2A2E-45C8-9214-3D0316AC886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487071824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CFA63A-458A-461B-A1F2-AA7D43B9F23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93822668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C10DFB-3179-479F-B62C-E23DE796E83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18595968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71B159-44B7-4AC9-ABB3-06D6E1410A6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000053080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5B015C-27E1-4A98-9A6B-0452CAFC7EE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083563065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488D63-4C4E-4B28-B0A0-48D2912B2B3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023825832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F550DE-2463-4D5F-9636-A19F64FA478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404046852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51B9F3-467D-4E7C-989A-9E821AD96F2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418682716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75AA02-5996-462D-B1ED-DDEB017BF52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058751548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3D3C6C-7C3F-42BE-85FE-347F4B98039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78274910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5577A6-2D7D-4B25-B09E-901B92973E4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899282790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651D47-39B6-4092-8369-51839EB8DF6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881752815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C0807F-369D-4A01-ABDB-A53CD26E4DE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830130377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5ED68A-915A-4F57-988E-5CE06D31DF9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643919378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506EFD-9C11-4909-A538-47FC610359A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680727484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339CAB-5565-4D88-8F57-5578710C85C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113960191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0B9A79-516F-4220-BEEF-8D6BE81ADF3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062974383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53424E-969A-477E-8E10-B7C06F16C8B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926771858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C38559-C2FF-45D2-8BD3-D2E270703EE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946218768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F1667D-37C5-44A2-A5F6-0F798C70AF8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674943549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A9B049-DAF7-4FD7-8256-5A2E482CD6F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669902112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F93A77-259B-483A-AFB7-555F71E76CC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34448777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5ACE5F-6428-4836-9354-B4CC0A4A6CA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393077320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FF0D7A-4D61-4578-AF2E-366368718E3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625123130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F41F4A-E817-4B1F-9AD2-43193F852FC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222537520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E92553-E686-428C-AEF9-7DBBD4C91E8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000272491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7F0CD0-7BB5-4C53-B2FA-45A1872595B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870492204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91A56B-993C-424C-BB3A-DC500E8DE8B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458495025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EB0B12-CAD5-4E88-82B5-21E891BED7E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361662814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74054B-244E-4592-B0E7-F8D7092892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943941937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B5BBF0-BE49-4A3E-A0FE-9AE6E6C40F3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221433909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4A1CB3-8560-4093-885C-310FE281C83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828196446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0BC6A3-8D73-4A00-A850-F01545F1B63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260704232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F088D8-491E-41BE-973B-84B744B0664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289607477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357C11-FBC4-477E-9EDD-521EE41E580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679786993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88C980-CD0F-4946-9685-0E7946CFB79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724224818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9CF9CA-9C75-42FB-9E49-F8C4D119379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272607057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07EDB0-50E5-443A-BDB9-B40A1219B91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073678667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12FBAF-C58E-4FDB-979D-63168897638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554451270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592D8C-EC89-46CA-A0FC-B799CD68121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117571862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295AAB-4422-42E4-AB87-3EFFB41946F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26241866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D885ED-293E-4A25-8CC2-252436150BE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652290266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F06BEA-14EF-4CAF-8624-8D8CA3E40BE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68081537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63CC16-98D0-46DF-A856-A71070F888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707128653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8F7008-07CA-43ED-AA2D-27674F8FACE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849637592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EC5382-27BF-45B2-B7D5-8FFB28A44D3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603751483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954D78-A156-4287-A1FC-33CCC2ECAB8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347017946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F3D817-7A50-43F5-A02C-E844DAE1E3C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075746689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892112-D5ED-47C8-B7B0-D34F3654B26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450258345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D74E00-231D-447C-8094-D73BE364CCF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741573542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F2537B-A7F2-430C-B270-73C373F3984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182393416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439563-0D1E-4834-A53F-B99AB74541A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114749357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20E3B0-9136-4EC1-8759-D38F1FA99E4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853743639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40C751-FAEE-489A-A57F-D29F5E59467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759538819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6EC33A-79BD-4ABD-BBEA-CF43D86556C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787692919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6D466B-31AA-48A8-819F-8D51218CDCF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257154407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92B62F-C593-4838-B0BE-A6CBBDC0284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652743426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8C4B21-9803-4F5D-98E9-1AAA624F172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75537162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EA88AF-17F7-4FAB-90DB-DF2679301CD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542530793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1D639-E0A7-4BC9-8739-CEE01974EA9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533027445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E8D33C-8689-4FE3-8D93-64766476D5B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47442693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CFCA65-530E-498D-9FF2-D737BBADF62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800374733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69F8EC-3B9C-49F0-A400-78331B0FE05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614571203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2D23C5-F0AF-4B82-8437-A40D54A38CE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91487328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A9FFE7-D5B8-4F36-BAC5-D7CBC26371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947793141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2C1AA2-9C36-4C89-93BE-7516B27C444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25957327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59526C-C558-49AA-BD15-DDB1F2C3649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503529208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3975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5563" cy="434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8E9FB3-C78F-4EE9-B63A-8B931B89179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86080346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0989AC-1FA1-45BB-8319-C51E7801657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67725380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E54893-FE8F-4EC5-BA50-9AC5D9CDC84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02290364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FC0463-29A3-426E-91D0-134CBEAF749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142576057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92EC5F-9B2A-492F-A30A-0723CE70D27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187221245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94A304-0F87-4F0A-86A3-2779D93DDCA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874735229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37A165-780D-4A3D-BD8E-ADB4C376406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64816503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0500" y="365127"/>
            <a:ext cx="1970088" cy="5807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759450" cy="5807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E06AC8-DD88-4F33-B7A8-2E6616ADB2D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41572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1.xml"/><Relationship Id="rId3" Type="http://schemas.openxmlformats.org/officeDocument/2006/relationships/slideLayout" Target="../slideLayouts/slideLayout256.xml"/><Relationship Id="rId7" Type="http://schemas.openxmlformats.org/officeDocument/2006/relationships/slideLayout" Target="../slideLayouts/slideLayout260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5.xml"/><Relationship Id="rId1" Type="http://schemas.openxmlformats.org/officeDocument/2006/relationships/slideLayout" Target="../slideLayouts/slideLayout254.xml"/><Relationship Id="rId6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64.xml"/><Relationship Id="rId5" Type="http://schemas.openxmlformats.org/officeDocument/2006/relationships/slideLayout" Target="../slideLayouts/slideLayout258.xml"/><Relationship Id="rId10" Type="http://schemas.openxmlformats.org/officeDocument/2006/relationships/slideLayout" Target="../slideLayouts/slideLayout263.xml"/><Relationship Id="rId4" Type="http://schemas.openxmlformats.org/officeDocument/2006/relationships/slideLayout" Target="../slideLayouts/slideLayout257.xml"/><Relationship Id="rId9" Type="http://schemas.openxmlformats.org/officeDocument/2006/relationships/slideLayout" Target="../slideLayouts/slideLayout26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128588"/>
            <a:ext cx="8224838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0200"/>
            <a:ext cx="8224838" cy="452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1" y="6353177"/>
            <a:ext cx="21288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1" y="6353177"/>
            <a:ext cx="21288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9A920ECA-F119-466B-A134-E84C4F75786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053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8AF8C96-8821-48F7-8218-A06F4B38003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077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AF00D480-62DF-4D75-ADF9-869BCB4F357C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38CF1A56-4032-4E40-870D-8B07A7A3F72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125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65F0347F-5757-4BFF-B334-12654F7728D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149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19DEC013-2DA0-43E2-B2BC-02FA584437D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173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730D3202-63A5-4634-B57C-0773374483E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197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8A787CA1-F3B9-4E0B-B15B-9796723C089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221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88160254-56DF-4EE5-A766-5F49FB4730B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45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DAFAE37F-964B-4E59-8FA4-0DC103189FD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1269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0F800F8C-FCAD-454A-9CF9-88231599801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2293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E647B995-C8EE-4DE2-8577-3FE7404B38C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3317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2B8498B3-C3A9-4F0E-A12D-BC06A1ACD613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4341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7EC2D84B-FCB4-4090-9211-498AF6799D2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5365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B20979EC-D644-470E-A4DC-63EF2B8375C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6389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02E46F22-B6D2-4A73-96E7-E9CBC11F7E5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40" r:id="rId3"/>
    <p:sldLayoutId id="2147483841" r:id="rId4"/>
    <p:sldLayoutId id="2147483842" r:id="rId5"/>
    <p:sldLayoutId id="2147483843" r:id="rId6"/>
    <p:sldLayoutId id="2147483844" r:id="rId7"/>
    <p:sldLayoutId id="2147483845" r:id="rId8"/>
    <p:sldLayoutId id="2147483846" r:id="rId9"/>
    <p:sldLayoutId id="2147483847" r:id="rId10"/>
    <p:sldLayoutId id="2147483848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7413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3BC1844D-D72B-4F23-A384-1F78054B913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8437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AEB5DCD5-97EC-4320-9448-E441DD50A3E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61" r:id="rId2"/>
    <p:sldLayoutId id="2147483862" r:id="rId3"/>
    <p:sldLayoutId id="2147483863" r:id="rId4"/>
    <p:sldLayoutId id="2147483864" r:id="rId5"/>
    <p:sldLayoutId id="2147483865" r:id="rId6"/>
    <p:sldLayoutId id="2147483866" r:id="rId7"/>
    <p:sldLayoutId id="2147483867" r:id="rId8"/>
    <p:sldLayoutId id="2147483868" r:id="rId9"/>
    <p:sldLayoutId id="2147483869" r:id="rId10"/>
    <p:sldLayoutId id="2147483870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9461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FD6CCCD9-38FE-4EAE-9880-646CE999706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0485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848B1114-2E93-4E9E-A9ED-0E806DD3CF2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1509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4EBE6C41-E31E-4E4F-B404-23C6B079F6A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2533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EEB0799B-F3BB-4EFA-98AB-E55697679F2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4" r:id="rId1"/>
    <p:sldLayoutId id="2147483905" r:id="rId2"/>
    <p:sldLayoutId id="2147483906" r:id="rId3"/>
    <p:sldLayoutId id="2147483907" r:id="rId4"/>
    <p:sldLayoutId id="2147483908" r:id="rId5"/>
    <p:sldLayoutId id="2147483909" r:id="rId6"/>
    <p:sldLayoutId id="2147483910" r:id="rId7"/>
    <p:sldLayoutId id="2147483911" r:id="rId8"/>
    <p:sldLayoutId id="2147483912" r:id="rId9"/>
    <p:sldLayoutId id="2147483913" r:id="rId10"/>
    <p:sldLayoutId id="2147483914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3557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A117A9A5-8F03-4C55-BA94-61AA1AD2F3D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22" r:id="rId8"/>
    <p:sldLayoutId id="2147483923" r:id="rId9"/>
    <p:sldLayoutId id="2147483924" r:id="rId10"/>
    <p:sldLayoutId id="2147483925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1" y="365125"/>
            <a:ext cx="7881938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1" y="1825625"/>
            <a:ext cx="7881938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1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4581" name="Text Box 4"/>
          <p:cNvSpPr txBox="1">
            <a:spLocks noChangeArrowheads="1"/>
          </p:cNvSpPr>
          <p:nvPr/>
        </p:nvSpPr>
        <p:spPr bwMode="auto">
          <a:xfrm>
            <a:off x="3028950" y="6356352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2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fld id="{75DA905A-1737-4CF2-ACE4-AF26C62983C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6" r:id="rId1"/>
    <p:sldLayoutId id="2147483927" r:id="rId2"/>
    <p:sldLayoutId id="2147483928" r:id="rId3"/>
    <p:sldLayoutId id="2147483929" r:id="rId4"/>
    <p:sldLayoutId id="2147483930" r:id="rId5"/>
    <p:sldLayoutId id="2147483931" r:id="rId6"/>
    <p:sldLayoutId id="2147483932" r:id="rId7"/>
    <p:sldLayoutId id="2147483933" r:id="rId8"/>
    <p:sldLayoutId id="2147483934" r:id="rId9"/>
    <p:sldLayoutId id="2147483935" r:id="rId10"/>
    <p:sldLayoutId id="2147483936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86855" y="2610060"/>
            <a:ext cx="8170291" cy="1294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spcBef>
                <a:spcPts val="8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 eaLnBrk="0" hangingPunct="0">
              <a:spcBef>
                <a:spcPts val="7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 eaLnBrk="0" hangingPunct="0">
              <a:spcBef>
                <a:spcPts val="6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 eaLnBrk="0" hangingPunct="0"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 eaLnBrk="0" hangingPunct="0"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400" b="1" spc="-80" dirty="0">
              <a:solidFill>
                <a:schemeClr val="tx1">
                  <a:lumMod val="85000"/>
                  <a:lumOff val="1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ru-RU" altLang="ru-RU" sz="2400" b="1" spc="-80" dirty="0">
              <a:solidFill>
                <a:schemeClr val="tx1">
                  <a:lumMod val="85000"/>
                  <a:lumOff val="1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400" b="1" spc="-80" dirty="0">
                <a:solidFill>
                  <a:srgbClr val="0070C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ГОРОДСКОЙ ФЕСТИВАЛЬ TELE2. </a:t>
            </a:r>
            <a:r>
              <a:rPr lang="ru-RU" altLang="ru-RU" sz="2400" b="1" spc="-8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КАЗАНЬ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spc="-60" dirty="0">
                <a:solidFill>
                  <a:schemeClr val="bg1">
                    <a:lumMod val="50000"/>
                  </a:schemeClr>
                </a:solidFill>
                <a:latin typeface="Segoe UI Semilight" panose="020B0402040204020203" pitchFamily="34" charset="0"/>
                <a:ea typeface="Segoe UI" panose="020B0502040204020203" pitchFamily="34" charset="0"/>
                <a:cs typeface="Segoe UI Semilight" panose="020B0402040204020203" pitchFamily="34" charset="0"/>
              </a:rPr>
              <a:t>Номинация: «ЛУЧШЕЕ МАССОВОЕ МЕРОПРИЯТИЕ»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02" y="341031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88518779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02" y="341031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112578" y="1676255"/>
            <a:ext cx="5502397" cy="519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t">
            <a:spAutoFit/>
          </a:bodyPr>
          <a:lstStyle>
            <a:lvl1pPr eaLnBrk="0" hangingPunct="0">
              <a:spcBef>
                <a:spcPts val="8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 eaLnBrk="0" hangingPunct="0">
              <a:spcBef>
                <a:spcPts val="7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 eaLnBrk="0" hangingPunct="0">
              <a:spcBef>
                <a:spcPts val="6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 eaLnBrk="0" hangingPunct="0"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 eaLnBrk="0" hangingPunct="0"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</a:pPr>
            <a:r>
              <a:rPr lang="ru-RU" altLang="ru-RU" sz="2000" b="1" spc="-40" dirty="0" smtClean="0">
                <a:solidFill>
                  <a:srgbClr val="0070C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Цели и задачи проекта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FontTx/>
              <a:buNone/>
            </a:pPr>
            <a:endParaRPr lang="ru-RU" altLang="ru-RU" sz="300" dirty="0" smtClean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6" name="Rectangle 1"/>
          <p:cNvSpPr>
            <a:spLocks noChangeArrowheads="1"/>
          </p:cNvSpPr>
          <p:nvPr/>
        </p:nvSpPr>
        <p:spPr bwMode="auto">
          <a:xfrm>
            <a:off x="1112578" y="2778976"/>
            <a:ext cx="5331630" cy="2378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t">
            <a:spAutoFit/>
          </a:bodyPr>
          <a:lstStyle>
            <a:lvl1pPr eaLnBrk="0" hangingPunct="0">
              <a:spcBef>
                <a:spcPts val="8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 eaLnBrk="0" hangingPunct="0">
              <a:spcBef>
                <a:spcPts val="7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 eaLnBrk="0" hangingPunct="0">
              <a:spcBef>
                <a:spcPts val="6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 eaLnBrk="0" hangingPunct="0"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 eaLnBrk="0" hangingPunct="0"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 spc="-50" dirty="0" smtClean="0">
                <a:solidFill>
                  <a:srgbClr val="0070C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Цель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400" spc="-20" dirty="0" smtClean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Вывод на рынок РТ нового мобильного оператора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3600" spc="-20" dirty="0" smtClean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0" eaLnBrk="1" hangingPunct="1">
              <a:spcBef>
                <a:spcPct val="0"/>
              </a:spcBef>
              <a:buClrTx/>
              <a:tabLst/>
            </a:pPr>
            <a:r>
              <a:rPr lang="ru-RU" altLang="ru-RU" sz="1400" spc="-50" dirty="0" smtClean="0">
                <a:solidFill>
                  <a:srgbClr val="0070C0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 Semilight" panose="020B0402040204020203" pitchFamily="34" charset="0"/>
              </a:rPr>
              <a:t>Задачи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600" spc="-20" dirty="0" smtClean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176213" indent="-176213" eaLnBrk="1" hangingPunct="1">
              <a:lnSpc>
                <a:spcPct val="12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Организация и проведение городского праздника с привлечением не менее 30 тысяч человек</a:t>
            </a:r>
          </a:p>
          <a:p>
            <a:pPr marL="176213" indent="-176213" eaLnBrk="1" hangingPunct="1">
              <a:lnSpc>
                <a:spcPct val="12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endParaRPr lang="ru-RU" altLang="ru-RU" sz="400" dirty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176213" indent="-176213" eaLnBrk="1" hangingPunct="1">
              <a:lnSpc>
                <a:spcPct val="12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Обеспечить подключение новых абонентов (результаты подключений новых абонентов запрещено открывать Заказчиком)</a:t>
            </a:r>
          </a:p>
        </p:txBody>
      </p:sp>
    </p:spTree>
    <p:extLst>
      <p:ext uri="{BB962C8B-B14F-4D97-AF65-F5344CB8AC3E}">
        <p14:creationId xmlns="" xmlns:p14="http://schemas.microsoft.com/office/powerpoint/2010/main" val="373787975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02" y="341031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112578" y="1676532"/>
            <a:ext cx="5804137" cy="3446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t">
            <a:spAutoFit/>
          </a:bodyPr>
          <a:lstStyle>
            <a:lvl1pPr eaLnBrk="0" hangingPunct="0">
              <a:spcBef>
                <a:spcPts val="8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 eaLnBrk="0" hangingPunct="0">
              <a:spcBef>
                <a:spcPts val="7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 eaLnBrk="0" hangingPunct="0">
              <a:spcBef>
                <a:spcPts val="6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 eaLnBrk="0" hangingPunct="0"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 eaLnBrk="0" hangingPunct="0"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2000" b="1" dirty="0" smtClean="0">
                <a:solidFill>
                  <a:srgbClr val="0070C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Подрядчики исполнителя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FontTx/>
              <a:buNone/>
            </a:pPr>
            <a:endParaRPr lang="en-US" altLang="ru-RU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FontTx/>
              <a:buNone/>
            </a:pPr>
            <a:endParaRPr lang="ru-RU" altLang="ru-RU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Изготовление </a:t>
            </a: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домиков для </a:t>
            </a:r>
            <a:r>
              <a:rPr lang="ru-RU" altLang="ru-RU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кейтеринга</a:t>
            </a: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: </a:t>
            </a:r>
            <a:r>
              <a:rPr lang="ru-RU" altLang="ru-RU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Интерком</a:t>
            </a:r>
            <a:endParaRPr lang="ru-RU" altLang="ru-RU" sz="1100" dirty="0">
              <a:solidFill>
                <a:schemeClr val="tx1">
                  <a:lumMod val="75000"/>
                  <a:lumOff val="25000"/>
                </a:schemeClr>
              </a:solidFill>
              <a:latin typeface="Segoe UI Semibold" panose="020B0702040204020203" pitchFamily="34" charset="0"/>
              <a:cs typeface="Segoe UI Semilight" panose="020B0402040204020203" pitchFamily="34" charset="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Печать на пленке для </a:t>
            </a:r>
            <a:r>
              <a:rPr lang="ru-RU" altLang="ru-RU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брендирования</a:t>
            </a: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палаток и тентов: </a:t>
            </a:r>
            <a:r>
              <a:rPr lang="ru-RU" altLang="ru-RU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Альфа-</a:t>
            </a:r>
            <a:r>
              <a:rPr lang="ru-RU" altLang="ru-RU" sz="11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принт</a:t>
            </a:r>
            <a:endParaRPr lang="ru-RU" altLang="ru-RU" sz="1100" dirty="0">
              <a:solidFill>
                <a:schemeClr val="tx1">
                  <a:lumMod val="75000"/>
                  <a:lumOff val="25000"/>
                </a:schemeClr>
              </a:solidFill>
              <a:latin typeface="Segoe UI Semibold" panose="020B0702040204020203" pitchFamily="34" charset="0"/>
              <a:cs typeface="Segoe UI Semilight" panose="020B0402040204020203" pitchFamily="34" charset="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Изготовление флагов: </a:t>
            </a: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Линии </a:t>
            </a: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(ИП Суворова</a:t>
            </a:r>
            <a:r>
              <a:rPr lang="ru-RU" altLang="ru-RU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)</a:t>
            </a:r>
            <a:endParaRPr lang="ru-RU" altLang="ru-RU" sz="1100" dirty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Печатная продукция: </a:t>
            </a:r>
            <a:r>
              <a:rPr lang="ru-RU" altLang="ru-RU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Орандж</a:t>
            </a: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 </a:t>
            </a:r>
            <a:r>
              <a:rPr lang="ru-RU" altLang="ru-RU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Кей</a:t>
            </a:r>
            <a:endParaRPr lang="ru-RU" altLang="ru-RU" sz="1100" dirty="0">
              <a:solidFill>
                <a:schemeClr val="tx1">
                  <a:lumMod val="75000"/>
                  <a:lumOff val="25000"/>
                </a:schemeClr>
              </a:solidFill>
              <a:latin typeface="Segoe UI Semibold" panose="020B0702040204020203" pitchFamily="34" charset="0"/>
              <a:cs typeface="Segoe UI Semilight" panose="020B0402040204020203" pitchFamily="34" charset="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Логистика, услуги грузчиков: ООО </a:t>
            </a: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«</a:t>
            </a:r>
            <a:r>
              <a:rPr lang="ru-RU" altLang="ru-RU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Шустрикофф</a:t>
            </a: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 плюс</a:t>
            </a:r>
            <a:r>
              <a:rPr lang="ru-RU" altLang="ru-RU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»</a:t>
            </a:r>
            <a:endParaRPr lang="ru-RU" altLang="ru-RU" sz="1100" dirty="0">
              <a:solidFill>
                <a:schemeClr val="tx1">
                  <a:lumMod val="75000"/>
                  <a:lumOff val="25000"/>
                </a:schemeClr>
              </a:solidFill>
              <a:latin typeface="Segoe UI Semibold" panose="020B0702040204020203" pitchFamily="34" charset="0"/>
              <a:cs typeface="Segoe UI Semilight" panose="020B0402040204020203" pitchFamily="34" charset="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Форма промо-персонала: ООО </a:t>
            </a: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«Рекламно-производственная компания ФЕСТ</a:t>
            </a:r>
            <a:r>
              <a:rPr lang="ru-RU" altLang="ru-RU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»</a:t>
            </a:r>
            <a:endParaRPr lang="ru-RU" altLang="ru-RU" sz="1100" dirty="0">
              <a:solidFill>
                <a:schemeClr val="tx1">
                  <a:lumMod val="75000"/>
                  <a:lumOff val="25000"/>
                </a:schemeClr>
              </a:solidFill>
              <a:latin typeface="Segoe UI Semibold" panose="020B0702040204020203" pitchFamily="34" charset="0"/>
              <a:cs typeface="Segoe UI Semilight" panose="020B0402040204020203" pitchFamily="34" charset="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Аренда мебели: ООО </a:t>
            </a: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«</a:t>
            </a:r>
            <a:r>
              <a:rPr lang="ru-RU" altLang="ru-RU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ТатИвент</a:t>
            </a:r>
            <a:r>
              <a:rPr lang="ru-RU" altLang="ru-RU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»</a:t>
            </a:r>
            <a:endParaRPr lang="ru-RU" altLang="ru-RU" sz="1100" dirty="0">
              <a:solidFill>
                <a:schemeClr val="tx1">
                  <a:lumMod val="75000"/>
                  <a:lumOff val="25000"/>
                </a:schemeClr>
              </a:solidFill>
              <a:latin typeface="Segoe UI Semibold" panose="020B0702040204020203" pitchFamily="34" charset="0"/>
              <a:cs typeface="Segoe UI Semilight" panose="020B0402040204020203" pitchFamily="34" charset="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Вода: ООО </a:t>
            </a: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«Энергия Менеджмент</a:t>
            </a:r>
            <a:r>
              <a:rPr lang="ru-RU" altLang="ru-RU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»</a:t>
            </a:r>
            <a:endParaRPr lang="ru-RU" altLang="ru-RU" sz="1100" dirty="0">
              <a:solidFill>
                <a:schemeClr val="tx1">
                  <a:lumMod val="75000"/>
                  <a:lumOff val="25000"/>
                </a:schemeClr>
              </a:solidFill>
              <a:latin typeface="Segoe UI Semibold" panose="020B0702040204020203" pitchFamily="34" charset="0"/>
              <a:cs typeface="Segoe UI Semilight" panose="020B0402040204020203" pitchFamily="34" charset="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Медицинское </a:t>
            </a:r>
            <a:r>
              <a:rPr lang="ru-RU" altLang="ru-RU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обеспечение: Государственное </a:t>
            </a: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автономное учреждение здравоохранения </a:t>
            </a:r>
            <a:r>
              <a:rPr lang="ru-RU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«Станция скорой медицинской помощи»</a:t>
            </a:r>
          </a:p>
        </p:txBody>
      </p:sp>
    </p:spTree>
    <p:extLst>
      <p:ext uri="{BB962C8B-B14F-4D97-AF65-F5344CB8AC3E}">
        <p14:creationId xmlns="" xmlns:p14="http://schemas.microsoft.com/office/powerpoint/2010/main" val="22856426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02" y="341031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112578" y="1676532"/>
            <a:ext cx="6999763" cy="3521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t">
            <a:spAutoFit/>
          </a:bodyPr>
          <a:lstStyle>
            <a:lvl1pPr eaLnBrk="0" hangingPunct="0">
              <a:spcBef>
                <a:spcPts val="8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 eaLnBrk="0" hangingPunct="0">
              <a:spcBef>
                <a:spcPts val="7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 eaLnBrk="0" hangingPunct="0">
              <a:spcBef>
                <a:spcPts val="6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 eaLnBrk="0" hangingPunct="0"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 eaLnBrk="0" hangingPunct="0"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2000" b="1" dirty="0" smtClean="0">
                <a:solidFill>
                  <a:srgbClr val="0070C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Реализация</a:t>
            </a:r>
            <a:endParaRPr lang="en-US" altLang="ru-RU" sz="2000" b="1" dirty="0" smtClean="0">
              <a:solidFill>
                <a:srgbClr val="0070C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  <a:buFontTx/>
              <a:buNone/>
            </a:pPr>
            <a:endParaRPr lang="ru-RU" altLang="ru-RU" sz="2000" b="1" dirty="0" smtClean="0">
              <a:solidFill>
                <a:srgbClr val="0070C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  <a:buFontTx/>
              <a:buNone/>
            </a:pPr>
            <a:endParaRPr lang="ru-RU" altLang="ru-RU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  <a:buClrTx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Май, 2015г – старт рекламной кампании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, в рамках которой анонсировался городской фестиваль</a:t>
            </a:r>
            <a:r>
              <a:rPr lang="ru-RU" alt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  <a:buClrTx/>
            </a:pPr>
            <a:r>
              <a:rPr lang="ru-RU" alt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Основой 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рекламной кампании стала идея свободы выбора среди </a:t>
            </a:r>
            <a:r>
              <a:rPr lang="ru-RU" alt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качественных 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услуг и </a:t>
            </a:r>
            <a:r>
              <a:rPr lang="ru-RU" alt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низких цен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  <a:buClrTx/>
            </a:pPr>
            <a:endParaRPr lang="ru-RU" altLang="ru-RU" sz="800" dirty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  <a:buClrTx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Городской праздник анонсировался во время Ι этапа рекламной кампании. В течение 6 недель </a:t>
            </a:r>
            <a:r>
              <a:rPr lang="ru-RU" altLang="ru-RU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жи-тели</a:t>
            </a:r>
            <a:r>
              <a:rPr lang="ru-RU" alt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Казани голосовали за низкие цены</a:t>
            </a:r>
            <a:r>
              <a:rPr lang="ru-RU" alt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  <a:buClrTx/>
            </a:pPr>
            <a:endParaRPr lang="ru-RU" altLang="ru-RU" sz="800" dirty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  <a:buClrTx/>
            </a:pPr>
            <a:r>
              <a:rPr lang="ru-RU" alt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Форматы голосования</a:t>
            </a:r>
            <a:r>
              <a:rPr lang="ru-RU" alt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:</a:t>
            </a: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  <a:buClrTx/>
            </a:pPr>
            <a:endParaRPr lang="ru-RU" altLang="ru-RU" sz="200" dirty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171450" indent="-171450" algn="just" eaLnBrk="1" hangingPunct="1"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Интерактивная 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стена на центральной пешеходной улице Баумана.</a:t>
            </a:r>
          </a:p>
          <a:p>
            <a:pPr marL="171450" indent="-171450" algn="just" eaLnBrk="1" hangingPunct="1"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Фотобудки</a:t>
            </a:r>
            <a:r>
              <a:rPr lang="ru-RU" alt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в торговых центрах («Мега», «Парк Хаус», «Южный», «Тандем», «XL» в Казани).</a:t>
            </a:r>
          </a:p>
          <a:p>
            <a:pPr marL="171450" indent="-171450" algn="just" eaLnBrk="1" hangingPunct="1"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Мобильные 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команды</a:t>
            </a:r>
            <a:r>
              <a:rPr lang="ru-RU" alt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</a:p>
          <a:p>
            <a:pPr marL="171450" indent="-171450" algn="just" eaLnBrk="1" hangingPunct="1">
              <a:lnSpc>
                <a:spcPct val="11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endParaRPr lang="ru-RU" altLang="ru-RU" sz="1100" dirty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  <a:buClrTx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Всем участникам голосования выдавались </a:t>
            </a:r>
            <a:r>
              <a:rPr lang="ru-RU" altLang="ru-RU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флаеры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в 500руб, которые они могли </a:t>
            </a:r>
            <a:r>
              <a:rPr lang="ru-RU" alt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активировать 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или получить сертификаты на льготное подключение 4 июля.</a:t>
            </a:r>
          </a:p>
        </p:txBody>
      </p:sp>
    </p:spTree>
    <p:extLst>
      <p:ext uri="{BB962C8B-B14F-4D97-AF65-F5344CB8AC3E}">
        <p14:creationId xmlns="" xmlns:p14="http://schemas.microsoft.com/office/powerpoint/2010/main" val="12944833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62347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02" y="341031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0" name="Rectangle 1"/>
          <p:cNvSpPr>
            <a:spLocks noChangeArrowheads="1"/>
          </p:cNvSpPr>
          <p:nvPr/>
        </p:nvSpPr>
        <p:spPr bwMode="auto">
          <a:xfrm>
            <a:off x="1114565" y="1700808"/>
            <a:ext cx="6914870" cy="4594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t">
            <a:spAutoFit/>
          </a:bodyPr>
          <a:lstStyle>
            <a:lvl1pPr eaLnBrk="0" hangingPunct="0">
              <a:spcBef>
                <a:spcPts val="8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 eaLnBrk="0" hangingPunct="0">
              <a:spcBef>
                <a:spcPts val="7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 eaLnBrk="0" hangingPunct="0">
              <a:spcBef>
                <a:spcPts val="6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 eaLnBrk="0" hangingPunct="0"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 eaLnBrk="0" hangingPunct="0"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000" b="1" dirty="0" smtClean="0">
                <a:solidFill>
                  <a:srgbClr val="0070C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Городской праздник</a:t>
            </a:r>
            <a:endParaRPr lang="en-US" altLang="ru-RU" sz="2000" b="1" dirty="0" smtClean="0">
              <a:solidFill>
                <a:srgbClr val="0070C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2000" b="1" dirty="0" smtClean="0">
              <a:solidFill>
                <a:srgbClr val="0070C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000" dirty="0" smtClean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</a:pPr>
            <a:r>
              <a:rPr lang="ru-RU" alt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4 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июля, 2015г  – городской фестиваль в Казани.</a:t>
            </a:r>
          </a:p>
          <a:p>
            <a:pPr algn="just" eaLnBrk="1" hangingPunct="1">
              <a:spcBef>
                <a:spcPct val="0"/>
              </a:spcBef>
              <a:buClrTx/>
            </a:pPr>
            <a:endParaRPr lang="ru-RU" altLang="ru-RU" sz="1200" dirty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Городской праздник вместил в себя дневную и вечернюю шоу-программу, развлекательные программы на площадке с возможностью выбора подходящего увлечения. </a:t>
            </a:r>
          </a:p>
          <a:p>
            <a:pPr algn="just" eaLnBrk="1" hangingPunct="1">
              <a:spcBef>
                <a:spcPct val="0"/>
              </a:spcBef>
              <a:buClrTx/>
            </a:pPr>
            <a:endParaRPr lang="ru-RU" altLang="ru-RU" sz="1200" dirty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Все активности четко вливались в общую концепцию заказчика. Главный принцип – заказчика и праздника – честность, открытость, простота.</a:t>
            </a:r>
          </a:p>
          <a:p>
            <a:pPr algn="just" eaLnBrk="1" hangingPunct="1">
              <a:spcBef>
                <a:spcPct val="0"/>
              </a:spcBef>
              <a:buClrTx/>
            </a:pPr>
            <a:endParaRPr lang="ru-RU" altLang="ru-RU" sz="1200" dirty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В концерте приняли участие танцевальные и музыкальные группы: «</a:t>
            </a:r>
            <a:r>
              <a:rPr lang="ru-RU" altLang="ru-RU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Action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ru-RU" altLang="ru-RU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men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ru-RU" altLang="ru-RU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Crew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», «Большой куш», Митя Бурмистров, группа «Прогульщики», экстрим шоу «BMXEP», шоу уличного баскетбола «Стрит </a:t>
            </a:r>
            <a:r>
              <a:rPr lang="ru-RU" altLang="ru-RU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Болл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».</a:t>
            </a:r>
          </a:p>
          <a:p>
            <a:pPr algn="just" eaLnBrk="1" hangingPunct="1">
              <a:spcBef>
                <a:spcPct val="0"/>
              </a:spcBef>
              <a:buClrTx/>
            </a:pPr>
            <a:endParaRPr lang="ru-RU" altLang="ru-RU" sz="1200" dirty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Все зоны прорабатывались с учетом предполагаемых гостей праздника.</a:t>
            </a:r>
          </a:p>
          <a:p>
            <a:pPr algn="just" eaLnBrk="1" hangingPunct="1">
              <a:spcBef>
                <a:spcPct val="0"/>
              </a:spcBef>
              <a:buClrTx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Зоны площадки: фотозона, зона мастер-классов (</a:t>
            </a:r>
            <a:r>
              <a:rPr lang="ru-RU" altLang="ru-RU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квиллинг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, оригами, рисование на песке), спортивная площадка (стрит-бол, брейк-данс, </a:t>
            </a:r>
            <a:r>
              <a:rPr lang="ru-RU" altLang="ru-RU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work-out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, футбольный фристайл и x-</a:t>
            </a:r>
            <a:r>
              <a:rPr lang="ru-RU" altLang="ru-RU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box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), детская площадка (</a:t>
            </a:r>
            <a:r>
              <a:rPr lang="ru-RU" altLang="ru-RU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аквагрим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, батут, аттракцион «Рогатка»), зона подключения новых абонентов.</a:t>
            </a:r>
          </a:p>
          <a:p>
            <a:pPr algn="just" eaLnBrk="1" hangingPunct="1">
              <a:spcBef>
                <a:spcPct val="0"/>
              </a:spcBef>
              <a:buClrTx/>
            </a:pPr>
            <a:endParaRPr lang="ru-RU" altLang="ru-RU" sz="1200" dirty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В конце вечера среди гостей праздника был проведен розыгрыш сертификатов на услуги мобильной связи.</a:t>
            </a: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</a:pPr>
            <a:endParaRPr lang="ru-RU" altLang="ru-RU" sz="1200" dirty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725223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620067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02" y="341031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0" name="Rectangle 1"/>
          <p:cNvSpPr>
            <a:spLocks noChangeArrowheads="1"/>
          </p:cNvSpPr>
          <p:nvPr/>
        </p:nvSpPr>
        <p:spPr bwMode="auto">
          <a:xfrm>
            <a:off x="1114565" y="1916832"/>
            <a:ext cx="6914870" cy="374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t">
            <a:spAutoFit/>
          </a:bodyPr>
          <a:lstStyle>
            <a:lvl1pPr eaLnBrk="0" hangingPunct="0">
              <a:spcBef>
                <a:spcPts val="8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 eaLnBrk="0" hangingPunct="0">
              <a:spcBef>
                <a:spcPts val="7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 eaLnBrk="0" hangingPunct="0">
              <a:spcBef>
                <a:spcPts val="6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 eaLnBrk="0" hangingPunct="0"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 eaLnBrk="0" hangingPunct="0"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000" b="1" dirty="0" smtClean="0">
                <a:solidFill>
                  <a:srgbClr val="0070C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Механика</a:t>
            </a:r>
            <a:endParaRPr lang="en-US" altLang="ru-RU" sz="2000" b="1" dirty="0" smtClean="0">
              <a:solidFill>
                <a:srgbClr val="0070C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2400" b="1" dirty="0" smtClean="0">
              <a:solidFill>
                <a:srgbClr val="0070C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000" dirty="0" smtClean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</a:pPr>
            <a:r>
              <a:rPr lang="ru-RU" alt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Концепция 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праздника была разработана РА «</a:t>
            </a:r>
            <a:r>
              <a:rPr lang="ru-RU" altLang="ru-RU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Action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». </a:t>
            </a:r>
            <a:endParaRPr lang="ru-RU" altLang="ru-RU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</a:pPr>
            <a:endParaRPr lang="ru-RU" altLang="ru-RU" sz="2400" dirty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</a:pPr>
            <a:r>
              <a:rPr lang="ru-RU" altLang="ru-RU" sz="1400" b="1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Задачи </a:t>
            </a:r>
            <a:r>
              <a:rPr lang="ru-RU" altLang="ru-RU" sz="14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АМК «</a:t>
            </a:r>
            <a:r>
              <a:rPr lang="ru-RU" altLang="ru-RU" sz="1400" b="1" spc="-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Promo</a:t>
            </a:r>
            <a:r>
              <a:rPr lang="ru-RU" altLang="ru-RU" sz="14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-S </a:t>
            </a:r>
            <a:r>
              <a:rPr lang="ru-RU" altLang="ru-RU" sz="1400" b="1" spc="-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group</a:t>
            </a:r>
            <a:r>
              <a:rPr lang="ru-RU" altLang="ru-RU" sz="14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»:</a:t>
            </a:r>
          </a:p>
          <a:p>
            <a:pPr marL="285750" indent="-285750" algn="just" eaLnBrk="1" hangingPunct="1">
              <a:lnSpc>
                <a:spcPct val="12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endParaRPr lang="ru-RU" altLang="ru-RU" sz="300" dirty="0" smtClean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285750" indent="-285750" algn="just" eaLnBrk="1" hangingPunct="1">
              <a:lnSpc>
                <a:spcPct val="12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Подбор 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арт-персонала.</a:t>
            </a:r>
          </a:p>
          <a:p>
            <a:pPr marL="285750" indent="-285750" algn="just" eaLnBrk="1" hangingPunct="1">
              <a:lnSpc>
                <a:spcPct val="12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Подбор </a:t>
            </a:r>
            <a:r>
              <a:rPr lang="ru-RU" altLang="ru-RU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промоперсонала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</a:p>
          <a:p>
            <a:pPr marL="285750" indent="-285750" algn="just" eaLnBrk="1" hangingPunct="1">
              <a:lnSpc>
                <a:spcPct val="12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Подбор консультантов на зону подключений.</a:t>
            </a:r>
          </a:p>
          <a:p>
            <a:pPr marL="285750" indent="-285750" algn="just" eaLnBrk="1" hangingPunct="1">
              <a:lnSpc>
                <a:spcPct val="12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Проектирование и застройка площадки.</a:t>
            </a:r>
          </a:p>
          <a:p>
            <a:pPr marL="285750" indent="-285750" algn="just" eaLnBrk="1" hangingPunct="1">
              <a:lnSpc>
                <a:spcPct val="12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Техническое сопровождение праздника.</a:t>
            </a:r>
          </a:p>
          <a:p>
            <a:pPr marL="285750" indent="-285750" algn="just" eaLnBrk="1" hangingPunct="1">
              <a:lnSpc>
                <a:spcPct val="12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Полиграфическая продукция.</a:t>
            </a:r>
          </a:p>
          <a:p>
            <a:pPr marL="285750" indent="-285750" algn="just" eaLnBrk="1" hangingPunct="1">
              <a:lnSpc>
                <a:spcPct val="12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Организация шоу-программы.</a:t>
            </a:r>
          </a:p>
          <a:p>
            <a:pPr marL="285750" indent="-285750" algn="just" eaLnBrk="1" hangingPunct="1">
              <a:lnSpc>
                <a:spcPct val="120000"/>
              </a:lnSpc>
              <a:spcBef>
                <a:spcPct val="0"/>
              </a:spcBef>
              <a:buClr>
                <a:srgbClr val="F35322"/>
              </a:buClr>
              <a:buFont typeface="Arial" panose="020B0604020202020204" pitchFamily="34" charset="0"/>
              <a:buChar char="•"/>
            </a:pP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Организация работы площадок.</a:t>
            </a: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</a:pPr>
            <a:endParaRPr lang="ru-RU" altLang="ru-RU" sz="1200" dirty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165633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5213906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02" y="341031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0" name="Rectangle 1"/>
          <p:cNvSpPr>
            <a:spLocks noChangeArrowheads="1"/>
          </p:cNvSpPr>
          <p:nvPr/>
        </p:nvSpPr>
        <p:spPr bwMode="auto">
          <a:xfrm>
            <a:off x="1115616" y="2204864"/>
            <a:ext cx="6914870" cy="3052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t">
            <a:spAutoFit/>
          </a:bodyPr>
          <a:lstStyle>
            <a:lvl1pPr eaLnBrk="0" hangingPunct="0">
              <a:spcBef>
                <a:spcPts val="8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 eaLnBrk="0" hangingPunct="0">
              <a:spcBef>
                <a:spcPts val="7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 eaLnBrk="0" hangingPunct="0">
              <a:spcBef>
                <a:spcPts val="6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 eaLnBrk="0" hangingPunct="0"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 eaLnBrk="0" hangingPunct="0"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000" b="1" dirty="0" smtClean="0">
                <a:solidFill>
                  <a:srgbClr val="0070C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Контакты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000" dirty="0" smtClean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</a:pPr>
            <a:r>
              <a:rPr lang="ru-RU" alt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</a:p>
          <a:p>
            <a:pPr algn="just" eaLnBrk="1" hangingPunct="1">
              <a:spcBef>
                <a:spcPct val="0"/>
              </a:spcBef>
              <a:buClrTx/>
            </a:pPr>
            <a:endParaRPr lang="ru-RU" altLang="ru-RU" sz="1400" dirty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</a:pPr>
            <a:r>
              <a:rPr lang="ru-RU" altLang="ru-RU" sz="24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Ирина Петрова, </a:t>
            </a:r>
          </a:p>
          <a:p>
            <a:pPr algn="just" eaLnBrk="1" hangingPunct="1">
              <a:spcBef>
                <a:spcPct val="0"/>
              </a:spcBef>
              <a:buClrTx/>
            </a:pPr>
            <a:r>
              <a:rPr lang="en-US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PR-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менеджер АМК «</a:t>
            </a:r>
            <a:r>
              <a:rPr lang="en-US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Promo-S group» (</a:t>
            </a:r>
            <a:r>
              <a:rPr lang="ru-RU" alt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Казань)</a:t>
            </a:r>
          </a:p>
          <a:p>
            <a:pPr algn="just" eaLnBrk="1" hangingPunct="1">
              <a:spcBef>
                <a:spcPct val="0"/>
              </a:spcBef>
              <a:buClrTx/>
            </a:pPr>
            <a:endParaRPr lang="ru-RU" altLang="ru-RU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</a:pPr>
            <a:r>
              <a:rPr lang="en-US" alt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+</a:t>
            </a:r>
            <a:r>
              <a:rPr lang="en-US" altLang="ru-RU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7 927 417 04 </a:t>
            </a:r>
            <a:r>
              <a:rPr lang="en-US" alt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39</a:t>
            </a:r>
          </a:p>
          <a:p>
            <a:pPr algn="just" eaLnBrk="1" hangingPunct="1">
              <a:spcBef>
                <a:spcPct val="0"/>
              </a:spcBef>
              <a:buClrTx/>
            </a:pPr>
            <a:endParaRPr lang="en-US" altLang="ru-RU" sz="400" dirty="0">
              <a:solidFill>
                <a:schemeClr val="tx1">
                  <a:lumMod val="75000"/>
                  <a:lumOff val="25000"/>
                </a:schemeClr>
              </a:solidFill>
              <a:latin typeface="Segoe UI Semibold" panose="020B07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</a:pPr>
            <a:r>
              <a:rPr lang="en-US" altLang="ru-RU" sz="1100" dirty="0" smtClean="0">
                <a:solidFill>
                  <a:schemeClr val="bg1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petrova.i@gsf.ru</a:t>
            </a:r>
            <a:endParaRPr lang="en-US" altLang="ru-RU" sz="1100" dirty="0">
              <a:solidFill>
                <a:schemeClr val="bg1">
                  <a:lumMod val="50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</a:pPr>
            <a:r>
              <a:rPr lang="en-US" altLang="ru-RU" sz="1100" dirty="0">
                <a:solidFill>
                  <a:schemeClr val="bg1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irina5515@mail.ru</a:t>
            </a:r>
          </a:p>
          <a:p>
            <a:pPr algn="just" eaLnBrk="1" hangingPunct="1">
              <a:spcBef>
                <a:spcPct val="0"/>
              </a:spcBef>
              <a:buClrTx/>
            </a:pPr>
            <a:r>
              <a:rPr lang="en-US" altLang="ru-RU" sz="1100" dirty="0" smtClean="0">
                <a:solidFill>
                  <a:schemeClr val="bg1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facebook.com/irina.petrova.96930 </a:t>
            </a:r>
          </a:p>
          <a:p>
            <a:pPr algn="just" eaLnBrk="1" hangingPunct="1">
              <a:spcBef>
                <a:spcPct val="0"/>
              </a:spcBef>
              <a:buClrTx/>
            </a:pPr>
            <a:endParaRPr lang="en-US" altLang="ru-RU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</a:pPr>
            <a:endParaRPr lang="en-US" altLang="ru-RU" sz="1100" dirty="0">
              <a:solidFill>
                <a:schemeClr val="tx1">
                  <a:lumMod val="75000"/>
                  <a:lumOff val="2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</a:pPr>
            <a:r>
              <a:rPr lang="en-US" alt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Semibold" panose="020B0702040204020203" pitchFamily="34" charset="0"/>
                <a:cs typeface="Segoe UI Semilight" panose="020B0402040204020203" pitchFamily="34" charset="0"/>
              </a:rPr>
              <a:t>http://promo-s.pro/ </a:t>
            </a:r>
          </a:p>
        </p:txBody>
      </p:sp>
    </p:spTree>
    <p:extLst>
      <p:ext uri="{BB962C8B-B14F-4D97-AF65-F5344CB8AC3E}">
        <p14:creationId xmlns="" xmlns:p14="http://schemas.microsoft.com/office/powerpoint/2010/main" val="423358945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3D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2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3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4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5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6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7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8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9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0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21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22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23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2635</TotalTime>
  <Words>575</Words>
  <Application>Microsoft Office PowerPoint</Application>
  <PresentationFormat>Экран (4:3)</PresentationFormat>
  <Paragraphs>96</Paragraphs>
  <Slides>12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24</vt:i4>
      </vt:variant>
      <vt:variant>
        <vt:lpstr>Заголовки слайдов</vt:lpstr>
      </vt:variant>
      <vt:variant>
        <vt:i4>12</vt:i4>
      </vt:variant>
    </vt:vector>
  </HeadingPairs>
  <TitlesOfParts>
    <vt:vector size="36" baseType="lpstr">
      <vt:lpstr>Тема Office</vt:lpstr>
      <vt:lpstr>1_Тема Office</vt:lpstr>
      <vt:lpstr>2_Тема Office</vt:lpstr>
      <vt:lpstr>3_Тема Office</vt:lpstr>
      <vt:lpstr>4_Тема Office</vt:lpstr>
      <vt:lpstr>5_Тема Office</vt:lpstr>
      <vt:lpstr>6_Тема Office</vt:lpstr>
      <vt:lpstr>7_Тема Office</vt:lpstr>
      <vt:lpstr>8_Тема Office</vt:lpstr>
      <vt:lpstr>9_Тема Office</vt:lpstr>
      <vt:lpstr>10_Тема Office</vt:lpstr>
      <vt:lpstr>11_Тема Office</vt:lpstr>
      <vt:lpstr>12_Тема Office</vt:lpstr>
      <vt:lpstr>13_Тема Office</vt:lpstr>
      <vt:lpstr>14_Тема Office</vt:lpstr>
      <vt:lpstr>15_Тема Office</vt:lpstr>
      <vt:lpstr>16_Тема Office</vt:lpstr>
      <vt:lpstr>17_Тема Office</vt:lpstr>
      <vt:lpstr>18_Тема Office</vt:lpstr>
      <vt:lpstr>19_Тема Office</vt:lpstr>
      <vt:lpstr>20_Тема Office</vt:lpstr>
      <vt:lpstr>21_Тема Office</vt:lpstr>
      <vt:lpstr>22_Тема Office</vt:lpstr>
      <vt:lpstr>23_Тема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149</cp:revision>
  <cp:lastPrinted>1601-01-01T00:00:00Z</cp:lastPrinted>
  <dcterms:created xsi:type="dcterms:W3CDTF">1601-01-01T00:00:00Z</dcterms:created>
  <dcterms:modified xsi:type="dcterms:W3CDTF">2016-02-28T16:09:33Z</dcterms:modified>
</cp:coreProperties>
</file>