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5" r:id="rId7"/>
    <p:sldId id="284" r:id="rId8"/>
    <p:sldId id="290" r:id="rId9"/>
    <p:sldId id="286" r:id="rId10"/>
    <p:sldId id="287" r:id="rId11"/>
    <p:sldId id="288" r:id="rId12"/>
    <p:sldId id="29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00"/>
    <a:srgbClr val="3399FF"/>
    <a:srgbClr val="0066FF"/>
    <a:srgbClr val="5F5F5F"/>
    <a:srgbClr val="990099"/>
    <a:srgbClr val="FF0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5E3D59-7F9E-4085-BECC-092E3D0DB34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8D58D-BB2F-4FDD-9F43-AB443A5A41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42E35A-7095-48B3-906C-51C78C25E04C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DF4B5-D81A-4960-BF76-F56B7E2EFB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A7F299-26A8-4C3B-8FE9-493C7F0BA586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F186E6-E6B2-48AB-A9D4-88247987B60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36EEB9-09D5-4846-830F-21A9E84D8D5D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23702-0721-4427-96BE-2F26E7CF39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F5920D-CB0F-4C0F-B618-4C0AD9D930A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63DAA-C3E7-434E-80E9-072B9AE09D7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129402-DC0F-48B0-B3CB-500E4A97B753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14BDB-0E57-4615-83C8-03B278C1B6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27A2B7-FD61-4247-B8FD-DFAE32E2308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AEF2-623E-45E0-8A33-12A302D31F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3B4D0B-FB6D-4F27-BC07-E2F953BD3DB9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0995A-7822-4FFB-92B1-C0C7F05BFA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6CFACB-80DB-4779-890A-C4486FF4828B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E1218-6DE1-4838-859B-3D16D2BB92E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64C4B3-15BC-4D70-BFAA-36E15E7ABEB3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7BD412-3C47-4689-AC91-E99DBF44882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C62EF8-9CAF-47E9-8F77-02366374D29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345D7B-8DFB-46C0-99E3-C2A3670CF2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55FDDA4-AB29-4EA4-B2A5-C69E5556AFFB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6057695-F7C1-4A91-86DB-312911D37A9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468313" y="5022850"/>
            <a:ext cx="820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>
                <a:solidFill>
                  <a:srgbClr val="990099"/>
                </a:solidFill>
                <a:latin typeface="PT Sans" pitchFamily="34" charset="-52"/>
              </a:rPr>
              <a:t>Номинация:</a:t>
            </a:r>
            <a:r>
              <a:rPr lang="ru-RU" sz="1700" b="1">
                <a:solidFill>
                  <a:schemeClr val="bg1"/>
                </a:solidFill>
                <a:latin typeface="PT Sans" pitchFamily="34" charset="-52"/>
              </a:rPr>
              <a:t> </a:t>
            </a:r>
            <a:r>
              <a:rPr lang="ru-RU" b="1">
                <a:solidFill>
                  <a:schemeClr val="bg1"/>
                </a:solidFill>
                <a:latin typeface="PT Sans" pitchFamily="34" charset="-52"/>
              </a:rPr>
              <a:t>Лучшее художественное оформление мероприятия</a:t>
            </a:r>
            <a:r>
              <a:rPr lang="ru-RU"/>
              <a:t> </a:t>
            </a:r>
          </a:p>
        </p:txBody>
      </p:sp>
      <p:pic>
        <p:nvPicPr>
          <p:cNvPr id="1433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5580063" y="2852738"/>
            <a:ext cx="36353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ЗАКАЗЧИК: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Нотариальная палата Нижегородской области</a:t>
            </a:r>
          </a:p>
        </p:txBody>
      </p:sp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6156325" y="2311400"/>
            <a:ext cx="2393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Arial" charset="0"/>
              </a:rPr>
              <a:t>Вводные данные</a:t>
            </a:r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6154738" y="3556000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ДАТА: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1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7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.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12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.2015</a:t>
            </a:r>
            <a:r>
              <a:rPr lang="en-US" sz="1400">
                <a:solidFill>
                  <a:srgbClr val="990099"/>
                </a:solidFill>
                <a:latin typeface="Arial" charset="0"/>
              </a:rPr>
              <a:t> </a:t>
            </a:r>
            <a:endParaRPr lang="ru-RU" sz="1400">
              <a:solidFill>
                <a:srgbClr val="990099"/>
              </a:solidFill>
              <a:latin typeface="Arial" charset="0"/>
            </a:endParaRPr>
          </a:p>
        </p:txBody>
      </p:sp>
      <p:sp>
        <p:nvSpPr>
          <p:cNvPr id="15366" name="TextBox 6"/>
          <p:cNvSpPr txBox="1">
            <a:spLocks noChangeArrowheads="1"/>
          </p:cNvSpPr>
          <p:nvPr/>
        </p:nvSpPr>
        <p:spPr bwMode="auto">
          <a:xfrm>
            <a:off x="5580063" y="3927475"/>
            <a:ext cx="34559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МЕСТО: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Гербовый зал Нижегородской ярмарки</a:t>
            </a:r>
          </a:p>
        </p:txBody>
      </p:sp>
      <p:sp>
        <p:nvSpPr>
          <p:cNvPr id="15367" name="TextBox 6"/>
          <p:cNvSpPr txBox="1">
            <a:spLocks noChangeArrowheads="1"/>
          </p:cNvSpPr>
          <p:nvPr/>
        </p:nvSpPr>
        <p:spPr bwMode="auto">
          <a:xfrm>
            <a:off x="5580063" y="4646613"/>
            <a:ext cx="36718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ТИП МЕРОПРИЯТИЯ:</a:t>
            </a:r>
            <a:r>
              <a:rPr lang="en-US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Новогоднее праздничное мероприятие</a:t>
            </a:r>
          </a:p>
        </p:txBody>
      </p:sp>
      <p:sp>
        <p:nvSpPr>
          <p:cNvPr id="15368" name="TextBox 6"/>
          <p:cNvSpPr txBox="1">
            <a:spLocks noChangeArrowheads="1"/>
          </p:cNvSpPr>
          <p:nvPr/>
        </p:nvSpPr>
        <p:spPr bwMode="auto">
          <a:xfrm>
            <a:off x="5580063" y="5399088"/>
            <a:ext cx="3565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КОЛИЧЕСТВО УЧАСТНИКОВ:</a:t>
            </a:r>
            <a:r>
              <a:rPr lang="en-US" sz="1400">
                <a:solidFill>
                  <a:srgbClr val="3399FF"/>
                </a:solidFill>
                <a:latin typeface="Arial" charset="0"/>
              </a:rPr>
              <a:t> </a:t>
            </a:r>
            <a:endParaRPr lang="ru-RU" sz="1400">
              <a:solidFill>
                <a:srgbClr val="3399FF"/>
              </a:solidFill>
              <a:latin typeface="Arial" charset="0"/>
            </a:endParaRPr>
          </a:p>
          <a:p>
            <a:pPr algn="ctr"/>
            <a:r>
              <a:rPr lang="ru-RU" sz="1600">
                <a:solidFill>
                  <a:schemeClr val="bg1"/>
                </a:solidFill>
                <a:latin typeface="Arial" charset="0"/>
              </a:rPr>
              <a:t>До 2</a:t>
            </a:r>
            <a:r>
              <a:rPr lang="en-US" sz="1600">
                <a:solidFill>
                  <a:schemeClr val="bg1"/>
                </a:solidFill>
                <a:latin typeface="Arial" charset="0"/>
              </a:rPr>
              <a:t>00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человек</a:t>
            </a:r>
          </a:p>
        </p:txBody>
      </p:sp>
      <p:sp>
        <p:nvSpPr>
          <p:cNvPr id="15369" name="TextBox 6"/>
          <p:cNvSpPr txBox="1">
            <a:spLocks noChangeArrowheads="1"/>
          </p:cNvSpPr>
          <p:nvPr/>
        </p:nvSpPr>
        <p:spPr bwMode="auto">
          <a:xfrm>
            <a:off x="5580063" y="6119813"/>
            <a:ext cx="3708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ПОДРЯДЧИКИ ИСПОЛНИТЕЛЯ: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Прокатная компания «АРТон-НН»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4067175" y="1341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Задача: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19"/>
          <p:cNvSpPr txBox="1">
            <a:spLocks noChangeArrowheads="1"/>
          </p:cNvSpPr>
          <p:nvPr/>
        </p:nvSpPr>
        <p:spPr bwMode="auto">
          <a:xfrm>
            <a:off x="4140200" y="1765300"/>
            <a:ext cx="460851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Создать инновационное оформление мероприятия в африканском стиле для новогоднего праздничного мероприятия</a:t>
            </a:r>
          </a:p>
        </p:txBody>
      </p:sp>
      <p:sp>
        <p:nvSpPr>
          <p:cNvPr id="16389" name="Прямоугольник 6"/>
          <p:cNvSpPr>
            <a:spLocks noChangeArrowheads="1"/>
          </p:cNvSpPr>
          <p:nvPr/>
        </p:nvSpPr>
        <p:spPr bwMode="auto">
          <a:xfrm>
            <a:off x="3995738" y="292417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Цели:</a:t>
            </a:r>
          </a:p>
        </p:txBody>
      </p:sp>
      <p:sp>
        <p:nvSpPr>
          <p:cNvPr id="16390" name="TextBox 19"/>
          <p:cNvSpPr txBox="1">
            <a:spLocks noChangeArrowheads="1"/>
          </p:cNvSpPr>
          <p:nvPr/>
        </p:nvSpPr>
        <p:spPr bwMode="auto">
          <a:xfrm>
            <a:off x="4140200" y="3357563"/>
            <a:ext cx="475297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Создать атмосферу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жаркого африканского континента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Грамотно использовать африканскую тематику в традиционной новогодней атмосфере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Использовать инновационные подходы в оформлении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Реализовать погружение в тематику с помощью звуковых эффектов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Превратить официальное помещение в африканские джунгли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Добиться 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WOW-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эффекта с момента самого входа на площадку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Прямоугольник 6"/>
          <p:cNvSpPr>
            <a:spLocks noChangeArrowheads="1"/>
          </p:cNvSpPr>
          <p:nvPr/>
        </p:nvSpPr>
        <p:spPr bwMode="auto">
          <a:xfrm>
            <a:off x="4067175" y="1341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Идея:</a:t>
            </a:r>
          </a:p>
        </p:txBody>
      </p:sp>
      <p:sp>
        <p:nvSpPr>
          <p:cNvPr id="17412" name="TextBox 19"/>
          <p:cNvSpPr txBox="1">
            <a:spLocks noChangeArrowheads="1"/>
          </p:cNvSpPr>
          <p:nvPr/>
        </p:nvSpPr>
        <p:spPr bwMode="auto">
          <a:xfrm>
            <a:off x="4211638" y="1812925"/>
            <a:ext cx="4752975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Новогоднее праздничное корпоративное мероприятие, воплощенное в африканских мотивах. Основная идея оформления – реализовать тематику с помощью центрального сценического объекта, гармонично дополнив его общим оформлением площадки. При этом основные моменты оформления должны быть ФУНКЦИОНАЛЬНЫ!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Тематика мероприятия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 -  «Африканские мотивы", формат- корпоративное мероприятие.</a:t>
            </a: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Наполнение вечера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 - погружение гостей мероприятия в этническую африканскую атмосферу, реализованную с помощью яркого оформления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.</a:t>
            </a:r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Зоны оформления: 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фойе, лестница, пространство второго этажа, вход в зал, Гербовый зал, главный элемент –  сцена.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5795963" y="1700213"/>
            <a:ext cx="23241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  <a:latin typeface="Arial" charset="0"/>
              </a:rPr>
              <a:t>Выполнение:</a:t>
            </a:r>
          </a:p>
        </p:txBody>
      </p:sp>
      <p:sp>
        <p:nvSpPr>
          <p:cNvPr id="18435" name="TextBox 19"/>
          <p:cNvSpPr txBox="1">
            <a:spLocks noChangeArrowheads="1"/>
          </p:cNvSpPr>
          <p:nvPr/>
        </p:nvSpPr>
        <p:spPr bwMode="auto">
          <a:xfrm>
            <a:off x="5292725" y="2041525"/>
            <a:ext cx="3671888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Подготовка к проекту длилась в течении двух месяцев и состояла из основных моментов:</a:t>
            </a:r>
            <a:endParaRPr lang="en-US" sz="1400" b="1">
              <a:solidFill>
                <a:schemeClr val="bg1"/>
              </a:solidFill>
              <a:latin typeface="Arial" charset="0"/>
            </a:endParaRPr>
          </a:p>
          <a:p>
            <a:endParaRPr lang="ru-RU" sz="1400" b="1">
              <a:solidFill>
                <a:schemeClr val="bg1"/>
              </a:solidFill>
              <a:latin typeface="Arial" charset="0"/>
            </a:endParaRP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-разработка подхода к реализации идеи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-визуализация проекта в 3d редакторе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-согласование оформления с заказчиком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-закупка материалов для оформления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-самостоятельное создание конструкций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-разработка и создание печатных материалов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-привлечение подрядчиков по сценическому, звуковому, световомуи проекционному оборудованию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-привлечение дополнительного персонала</a:t>
            </a: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Данным проектом занимались почти все сотрудники агентства, каждый исполнял отведенную ему роль в проекте.</a:t>
            </a:r>
          </a:p>
        </p:txBody>
      </p:sp>
      <p:pic>
        <p:nvPicPr>
          <p:cNvPr id="1843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611188" y="4070350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CC00"/>
                </a:solidFill>
                <a:latin typeface="Arial" charset="0"/>
              </a:rPr>
              <a:t>Реализация</a:t>
            </a:r>
            <a:r>
              <a:rPr lang="ru-RU">
                <a:solidFill>
                  <a:srgbClr val="00CC00"/>
                </a:solidFill>
                <a:latin typeface="Arial" charset="0"/>
              </a:rPr>
              <a:t>:</a:t>
            </a:r>
          </a:p>
        </p:txBody>
      </p:sp>
      <p:sp>
        <p:nvSpPr>
          <p:cNvPr id="19460" name="TextBox 19"/>
          <p:cNvSpPr txBox="1">
            <a:spLocks noChangeArrowheads="1"/>
          </p:cNvSpPr>
          <p:nvPr/>
        </p:nvSpPr>
        <p:spPr bwMode="auto">
          <a:xfrm>
            <a:off x="611188" y="4575175"/>
            <a:ext cx="540067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При входе в зал гостей встречала тематическая фотозона в виде "живой" стены из тропических лиан и папоротников, а также коктейль-бар в колониальном стиле, где напитки расставлялись на шкурах диких животных. С самого входа на площадку создавался WOW-эффект и погружение в атмосферу мероприятия. Чтобы попасть в зал, гостям нужно было пройти сквозь темную и заросшую лианами пещеру. Африканская племенная маска необъятного размера встречала гостей под завораживающие звуки тамтамов</a:t>
            </a:r>
            <a:r>
              <a:rPr lang="is-IS" sz="1300">
                <a:solidFill>
                  <a:schemeClr val="bg1"/>
                </a:solidFill>
                <a:latin typeface="Arial" charset="0"/>
              </a:rPr>
              <a:t>…</a:t>
            </a:r>
            <a:r>
              <a:rPr lang="ru-RU" sz="1300">
                <a:solidFill>
                  <a:schemeClr val="bg1"/>
                </a:solidFill>
                <a:latin typeface="Arial" charset="0"/>
              </a:rPr>
              <a:t> Она выполняла функцию не только задника сцены, но и реализовывала световое шоу.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Прямоугольник 6"/>
          <p:cNvSpPr>
            <a:spLocks noChangeArrowheads="1"/>
          </p:cNvSpPr>
          <p:nvPr/>
        </p:nvSpPr>
        <p:spPr bwMode="auto">
          <a:xfrm>
            <a:off x="5148263" y="1766888"/>
            <a:ext cx="22336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  <a:latin typeface="Arial" charset="0"/>
              </a:rPr>
              <a:t>Эффективность:</a:t>
            </a:r>
          </a:p>
        </p:txBody>
      </p:sp>
      <p:sp>
        <p:nvSpPr>
          <p:cNvPr id="11" name="TextBox 19"/>
          <p:cNvSpPr txBox="1">
            <a:spLocks noChangeArrowheads="1"/>
          </p:cNvSpPr>
          <p:nvPr/>
        </p:nvSpPr>
        <p:spPr bwMode="auto">
          <a:xfrm>
            <a:off x="5219700" y="2249488"/>
            <a:ext cx="3816350" cy="36639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Под ритмы жаркого континента, под звуки африканских тамтамов каждый из гостей пробудил в себе первобытную силу африканского континента, почувствовал его жар и космическую энергию.</a:t>
            </a:r>
          </a:p>
          <a:p>
            <a:endParaRPr lang="ru-RU" sz="1300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Нам удалось реализовать еще и функциональность оформительского решения: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  <a:latin typeface="Arial" charset="0"/>
              </a:rPr>
              <a:t>центральная маска на сцене являлась несущей конструкцией для приборов, создающих световое шоу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  <a:latin typeface="Arial" charset="0"/>
              </a:rPr>
              <a:t>имитация пещеры на входе сразу с головой погружала гостей в заданную атмосферу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  <a:latin typeface="Arial" charset="0"/>
              </a:rPr>
              <a:t>«живая» стена из тропических лиан – фотозона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  <a:latin typeface="Arial" charset="0"/>
              </a:rPr>
              <a:t>экспозиция в колониальном стиле являлась задником бара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Прямоугольник 6"/>
          <p:cNvSpPr>
            <a:spLocks noChangeArrowheads="1"/>
          </p:cNvSpPr>
          <p:nvPr/>
        </p:nvSpPr>
        <p:spPr bwMode="auto">
          <a:xfrm>
            <a:off x="5002213" y="1838325"/>
            <a:ext cx="2233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  <a:latin typeface="Arial" charset="0"/>
              </a:rPr>
              <a:t>Проблематика:</a:t>
            </a:r>
          </a:p>
        </p:txBody>
      </p:sp>
      <p:sp>
        <p:nvSpPr>
          <p:cNvPr id="21508" name="TextBox 19"/>
          <p:cNvSpPr txBox="1">
            <a:spLocks noChangeArrowheads="1"/>
          </p:cNvSpPr>
          <p:nvPr/>
        </p:nvSpPr>
        <p:spPr bwMode="auto">
          <a:xfrm>
            <a:off x="5219700" y="2125663"/>
            <a:ext cx="381635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300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Основной проблемой для нас стал классический интерьер помещения, в который необходимо было внедрить тропические джунгли. </a:t>
            </a:r>
          </a:p>
          <a:p>
            <a:endParaRPr lang="ru-RU" sz="1300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Путем решения проблемы стал творческий подход и серьезное «озеленение» основных видовых точек площадки в совокупности с интеграцией светового оборудования в оформление. Все ключевые локации были подсвечены управляемыми световыми приборами, а в некоторых использовалось еще и дополнительное звуковое оборудование для создания большего эффекта погружения.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5219700" y="198278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3399FF"/>
                </a:solidFill>
                <a:latin typeface="Arial" charset="0"/>
              </a:rPr>
              <a:t>Особенности</a:t>
            </a:r>
            <a:r>
              <a:rPr lang="ru-RU">
                <a:solidFill>
                  <a:srgbClr val="3399FF"/>
                </a:solidFill>
                <a:latin typeface="Arial" charset="0"/>
              </a:rPr>
              <a:t>:</a:t>
            </a:r>
          </a:p>
        </p:txBody>
      </p:sp>
      <p:sp>
        <p:nvSpPr>
          <p:cNvPr id="22532" name="TextBox 19"/>
          <p:cNvSpPr txBox="1">
            <a:spLocks noChangeArrowheads="1"/>
          </p:cNvSpPr>
          <p:nvPr/>
        </p:nvSpPr>
        <p:spPr bwMode="auto">
          <a:xfrm>
            <a:off x="5219700" y="2482850"/>
            <a:ext cx="360045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Нами было использовано более 1 км лиан! Распечатано и использовано более 100 м2 полиграфической продукции, для декораций задействовано около 80 м2 пеноплекса.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В создании атмосферы проекта участвовало более 20 сотрудников.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Пространство освещало более 70 световых приборов.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Около 1 литра краски было потрачено на создание образов диких животных. </a:t>
            </a: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Особенностью оформления стало полное погружение в атмосферу мероприятия с помощью глобального преображения помещения и использования масштабных конструкций.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6"/>
          <p:cNvSpPr>
            <a:spLocks noChangeArrowheads="1"/>
          </p:cNvSpPr>
          <p:nvPr/>
        </p:nvSpPr>
        <p:spPr bwMode="auto">
          <a:xfrm>
            <a:off x="4257675" y="1909763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Arial" charset="0"/>
              </a:rPr>
              <a:t>Дополнительная информация</a:t>
            </a:r>
            <a:r>
              <a:rPr lang="ru-RU">
                <a:solidFill>
                  <a:srgbClr val="FF0000"/>
                </a:solidFill>
                <a:latin typeface="Arial" charset="0"/>
              </a:rPr>
              <a:t>:</a:t>
            </a:r>
          </a:p>
        </p:txBody>
      </p:sp>
      <p:sp>
        <p:nvSpPr>
          <p:cNvPr id="23556" name="TextBox 19"/>
          <p:cNvSpPr txBox="1">
            <a:spLocks noChangeArrowheads="1"/>
          </p:cNvSpPr>
          <p:nvPr/>
        </p:nvSpPr>
        <p:spPr bwMode="auto">
          <a:xfrm>
            <a:off x="4211638" y="2347913"/>
            <a:ext cx="4681537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Интересным моментом в оформлении мероприятия стали живые люди (танцоры), которые несколько часов перед проектом перевоплощались в диких животных в опытных руках художников. Тигр, гепард, газель и зебра слились с декорациями, как и полагается в дикой природе. Кульминацией их появления стало танцевальное шоу с режиссерской постановкой.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6"/>
          <p:cNvSpPr>
            <a:spLocks noChangeArrowheads="1"/>
          </p:cNvSpPr>
          <p:nvPr/>
        </p:nvSpPr>
        <p:spPr bwMode="auto">
          <a:xfrm>
            <a:off x="3924300" y="43576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Arial" charset="0"/>
              </a:rPr>
              <a:t>Контакты</a:t>
            </a:r>
            <a:r>
              <a:rPr lang="ru-RU">
                <a:solidFill>
                  <a:schemeClr val="bg1"/>
                </a:solidFill>
                <a:latin typeface="Arial" charset="0"/>
              </a:rPr>
              <a:t>:</a:t>
            </a:r>
          </a:p>
        </p:txBody>
      </p:sp>
      <p:pic>
        <p:nvPicPr>
          <p:cNvPr id="2457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19"/>
          <p:cNvSpPr txBox="1">
            <a:spLocks noChangeArrowheads="1"/>
          </p:cNvSpPr>
          <p:nvPr/>
        </p:nvSpPr>
        <p:spPr bwMode="auto">
          <a:xfrm>
            <a:off x="2555875" y="5302250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Генеральный директор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89202523100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diturtsev@gmail.com</a:t>
            </a:r>
          </a:p>
        </p:txBody>
      </p:sp>
      <p:sp>
        <p:nvSpPr>
          <p:cNvPr id="24581" name="TextBox 10"/>
          <p:cNvSpPr txBox="1">
            <a:spLocks noChangeArrowheads="1"/>
          </p:cNvSpPr>
          <p:nvPr/>
        </p:nvSpPr>
        <p:spPr bwMode="auto">
          <a:xfrm>
            <a:off x="2555875" y="4868863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chemeClr val="bg1"/>
                </a:solidFill>
                <a:latin typeface="Arial" charset="0"/>
              </a:rPr>
              <a:t>ТУРЦЕВ ДМИТРИЙ</a:t>
            </a:r>
          </a:p>
        </p:txBody>
      </p:sp>
      <p:sp>
        <p:nvSpPr>
          <p:cNvPr id="24582" name="TextBox 19"/>
          <p:cNvSpPr txBox="1">
            <a:spLocks noChangeArrowheads="1"/>
          </p:cNvSpPr>
          <p:nvPr/>
        </p:nvSpPr>
        <p:spPr bwMode="auto">
          <a:xfrm>
            <a:off x="4860925" y="5302250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Маркетолог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89200008971</a:t>
            </a:r>
          </a:p>
          <a:p>
            <a:r>
              <a:rPr lang="en-US" sz="1400">
                <a:solidFill>
                  <a:schemeClr val="bg1"/>
                </a:solidFill>
                <a:latin typeface="Arial" charset="0"/>
              </a:rPr>
              <a:t>elien17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@mail.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ru</a:t>
            </a:r>
            <a:endParaRPr lang="ru-RU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4583" name="TextBox 10"/>
          <p:cNvSpPr txBox="1">
            <a:spLocks noChangeArrowheads="1"/>
          </p:cNvSpPr>
          <p:nvPr/>
        </p:nvSpPr>
        <p:spPr bwMode="auto">
          <a:xfrm>
            <a:off x="4859338" y="4868863"/>
            <a:ext cx="32400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chemeClr val="bg1"/>
                </a:solidFill>
                <a:latin typeface="Arial" charset="0"/>
              </a:rPr>
              <a:t>СОКОЛОВА ЛЮБОВЬ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PP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2877</TotalTime>
  <Words>768</Words>
  <Application>Microsoft Office PowerPoint</Application>
  <PresentationFormat>Экран 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 Narrow</vt:lpstr>
      <vt:lpstr>Arial</vt:lpstr>
      <vt:lpstr>Calibri</vt:lpstr>
      <vt:lpstr>PT Sans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84</cp:revision>
  <dcterms:modified xsi:type="dcterms:W3CDTF">2016-02-28T16:44:17Z</dcterms:modified>
</cp:coreProperties>
</file>