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81" r:id="rId5"/>
    <p:sldId id="282" r:id="rId6"/>
    <p:sldId id="283" r:id="rId7"/>
    <p:sldId id="292" r:id="rId8"/>
    <p:sldId id="293" r:id="rId9"/>
    <p:sldId id="291" r:id="rId10"/>
    <p:sldId id="284" r:id="rId11"/>
    <p:sldId id="295" r:id="rId12"/>
    <p:sldId id="294" r:id="rId13"/>
    <p:sldId id="286" r:id="rId14"/>
    <p:sldId id="287" r:id="rId15"/>
    <p:sldId id="288" r:id="rId16"/>
    <p:sldId id="296" r:id="rId17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0" autoAdjust="0"/>
    <p:restoredTop sz="95872" autoAdjust="0"/>
  </p:normalViewPr>
  <p:slideViewPr>
    <p:cSldViewPr>
      <p:cViewPr varScale="1">
        <p:scale>
          <a:sx n="61" d="100"/>
          <a:sy n="61" d="100"/>
        </p:scale>
        <p:origin x="-7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7A5B048-B9FB-4389-8793-FC64A1CE9BB8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50C15-C53D-41C8-AAC8-EEB8468AEA0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E3172A-A78F-4EE1-9F5C-A51FEEA0FEBB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265AE7-0CE1-490A-BB4D-855F1990452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3A2F6B-564F-4F7A-AD73-2A8611D64869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02C79-E19A-4573-9499-2359A7195FB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D91CBF-BB0F-4673-B638-527E8FF4B76D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9C5A70-0A01-4838-8A08-F4DAD3F70AD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A36454-D9AA-49F2-945C-86F1AB7C7485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85D821-9547-4E2C-B346-913A2CB2EBB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4E0E7F-FCE2-4F34-9AF3-3DF5BB21E081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3ACF4A-CAC5-4234-A610-CB8FD24B73C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CFA979C-60C0-4D23-BE40-C6CF74EF1EE7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186A6-CFE0-424B-AD7B-C83DD45C5DC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A7CCDD-9CA1-455E-BF58-F274DD0CA7B3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297A2-6EB2-44F5-A9A0-E390427ADF2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C44DF0-70EA-405D-8905-70384A192067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AF8D1-9C77-4084-A886-6E900212E98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8B1FE9-8E55-4F36-B89C-2574B6AD5330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DB6683-F569-415F-B36D-8488560D467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7162A9-BD4D-45F7-B37E-19D8D34306A8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FD19D-6FAF-4B51-B288-24A11F23E08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15B49B6-0076-48AD-996B-DBB1D5A43CE6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A5785A3A-673A-465D-8A50-A707FB7D6A5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hyperlink" Target="mailto:pr-ex.kzn@mail.ru" TargetMode="External"/><Relationship Id="rId4" Type="http://schemas.openxmlformats.org/officeDocument/2006/relationships/hyperlink" Target="http://www.eventobed.ru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6"/>
          <p:cNvSpPr>
            <a:spLocks noChangeArrowheads="1"/>
          </p:cNvSpPr>
          <p:nvPr/>
        </p:nvSpPr>
        <p:spPr bwMode="auto">
          <a:xfrm>
            <a:off x="250825" y="2060575"/>
            <a:ext cx="84978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ru-RU" sz="4800" b="1" dirty="0">
                <a:latin typeface="Times New Roman" pitchFamily="18" charset="0"/>
                <a:cs typeface="Times New Roman" pitchFamily="18" charset="0"/>
              </a:rPr>
              <a:t>Event-</a:t>
            </a:r>
            <a:r>
              <a:rPr lang="ru-RU" altLang="ru-RU" sz="4800" b="1" dirty="0">
                <a:latin typeface="Times New Roman" pitchFamily="18" charset="0"/>
                <a:cs typeface="Times New Roman" pitchFamily="18" charset="0"/>
              </a:rPr>
              <a:t>обед</a:t>
            </a:r>
            <a:r>
              <a:rPr lang="en-US" altLang="ru-RU" sz="48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eaLnBrk="1" hangingPunct="1"/>
            <a:r>
              <a:rPr lang="ru-RU" altLang="ru-RU" sz="4800" b="1" dirty="0">
                <a:latin typeface="Times New Roman" pitchFamily="18" charset="0"/>
                <a:cs typeface="Times New Roman" pitchFamily="18" charset="0"/>
              </a:rPr>
              <a:t>Лучшее деловое мероприятие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3314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рямоугольник 6"/>
          <p:cNvSpPr>
            <a:spLocks noChangeArrowheads="1"/>
          </p:cNvSpPr>
          <p:nvPr/>
        </p:nvSpPr>
        <p:spPr bwMode="auto">
          <a:xfrm>
            <a:off x="755650" y="1065213"/>
            <a:ext cx="76327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ВВОДНЫЕ ДАННЫЕ О ПРОЕКТЕ:</a:t>
            </a:r>
          </a:p>
        </p:txBody>
      </p:sp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539750" y="1700213"/>
            <a:ext cx="82804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US" altLang="ru-RU">
                <a:latin typeface="Times New Roman" pitchFamily="18" charset="0"/>
                <a:cs typeface="Times New Roman" pitchFamily="18" charset="0"/>
              </a:rPr>
              <a:t>Event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-обед – </a:t>
            </a: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это деловой обед для специалистов </a:t>
            </a:r>
            <a:r>
              <a:rPr lang="en-US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event-</a:t>
            </a: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индустрии: организаторов мероприятий, шоуменов, ведущих, фотографов, видеографов, артистов и всех творческих людей.</a:t>
            </a:r>
          </a:p>
          <a:p>
            <a:pPr eaLnBrk="1" hangingPunct="1"/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Заказчик – организаторы, творческие люди г.Казани и Республики Татарстан;</a:t>
            </a:r>
          </a:p>
          <a:p>
            <a:pPr eaLnBrk="1" hangingPunct="1"/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Тип мероприятия – деловой обед/круглый стол/конференция.</a:t>
            </a:r>
          </a:p>
          <a:p>
            <a:pPr eaLnBrk="1" hangingPunct="1">
              <a:buFontTx/>
              <a:buChar char="-"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Количество человек, участвующих в обеде – каждый обед от 30 до 90 чел. </a:t>
            </a:r>
          </a:p>
          <a:p>
            <a:pPr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Возраст от 18 до 100 лет;</a:t>
            </a:r>
          </a:p>
          <a:p>
            <a:pPr eaLnBrk="1" hangingPunct="1"/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Место проведения мероприятия – рестораны города (реторан Сафар Отеля, ресторан отеля Ривьеры, Италия, Милан, Татарская Усадьба, Палладиум)</a:t>
            </a:r>
            <a:endParaRPr lang="en-US" altLang="ru-RU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ru-RU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Дата</a:t>
            </a:r>
            <a:r>
              <a:rPr lang="en-US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мероприятия – каждую среду с 5 августа 2015г. по н.вр.</a:t>
            </a:r>
          </a:p>
          <a:p>
            <a:pPr algn="just" eaLnBrk="1" hangingPunct="1">
              <a:buFont typeface="Arial" charset="0"/>
              <a:buNone/>
            </a:pPr>
            <a:endParaRPr lang="ru-RU" alt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Время проведения: 12:00 – 14:00</a:t>
            </a:r>
          </a:p>
          <a:p>
            <a:pPr eaLnBrk="1" hangingPunct="1"/>
            <a:endParaRPr lang="ru-RU" altLang="ru-RU" sz="16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6"/>
          <p:cNvSpPr>
            <a:spLocks noChangeArrowheads="1"/>
          </p:cNvSpPr>
          <p:nvPr/>
        </p:nvSpPr>
        <p:spPr bwMode="auto">
          <a:xfrm>
            <a:off x="806450" y="1117600"/>
            <a:ext cx="76327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ВВОДНЫЕ ДАННЫЕ О ПРОЕКТЕ</a:t>
            </a:r>
          </a:p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ПОДРЯДЧИКИ ПРОЕКТА:</a:t>
            </a:r>
          </a:p>
        </p:txBody>
      </p:sp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468313" y="1916113"/>
            <a:ext cx="7991475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buFont typeface="Arial" charset="0"/>
              <a:buNone/>
            </a:pPr>
            <a:endParaRPr lang="ru-RU" altLang="ru-RU" sz="160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Организатор – </a:t>
            </a:r>
            <a:r>
              <a:rPr lang="en-US" altLang="ru-RU">
                <a:latin typeface="Times New Roman" pitchFamily="18" charset="0"/>
                <a:cs typeface="Times New Roman" pitchFamily="18" charset="0"/>
              </a:rPr>
              <a:t>event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- агентство «Праздничный экспресс»</a:t>
            </a:r>
          </a:p>
          <a:p>
            <a:pPr algn="just" eaLnBrk="1" hangingPunct="1"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Технический директор (звук, свет, экран) – команда Руслана Абдуллина </a:t>
            </a:r>
          </a:p>
          <a:p>
            <a:pPr algn="just" eaLnBrk="1" hangingPunct="1"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Ведущий-модератор -  Дарья Артемьева (согласно идеи – каждый обед разный ведущий)</a:t>
            </a:r>
          </a:p>
          <a:p>
            <a:pPr algn="just" eaLnBrk="1" hangingPunct="1">
              <a:buFont typeface="Arial" charset="0"/>
              <a:buNone/>
            </a:pPr>
            <a:endParaRPr lang="en-US" altLang="ru-RU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Фотографы – сообщество фотографов ТОП-СВАДЕБНИК (Андрей Подгорный, Павел Николаев)</a:t>
            </a:r>
          </a:p>
          <a:p>
            <a:pPr algn="just" eaLnBrk="1" hangingPunct="1"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Видеоографы – творческая студия «Видимый свет» (Евгений Ямашев).</a:t>
            </a:r>
          </a:p>
          <a:p>
            <a:pPr algn="just" eaLnBrk="1" hangingPunct="1"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Декораторы – студия «</a:t>
            </a:r>
            <a:r>
              <a:rPr lang="en-US" altLang="ru-RU">
                <a:latin typeface="Times New Roman" pitchFamily="18" charset="0"/>
                <a:cs typeface="Times New Roman" pitchFamily="18" charset="0"/>
              </a:rPr>
              <a:t>Live in Love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just" eaLnBrk="1" hangingPunct="1"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Прямоугольник 6"/>
          <p:cNvSpPr>
            <a:spLocks noChangeArrowheads="1"/>
          </p:cNvSpPr>
          <p:nvPr/>
        </p:nvSpPr>
        <p:spPr bwMode="auto">
          <a:xfrm>
            <a:off x="2633663" y="1219200"/>
            <a:ext cx="4130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Цели проекта:</a:t>
            </a:r>
          </a:p>
        </p:txBody>
      </p:sp>
      <p:sp>
        <p:nvSpPr>
          <p:cNvPr id="16386" name="Прямоугольник 3"/>
          <p:cNvSpPr>
            <a:spLocks noChangeArrowheads="1"/>
          </p:cNvSpPr>
          <p:nvPr/>
        </p:nvSpPr>
        <p:spPr bwMode="auto">
          <a:xfrm>
            <a:off x="755650" y="1989138"/>
            <a:ext cx="7886700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lnSpc>
                <a:spcPct val="90000"/>
              </a:lnSpc>
              <a:spcBef>
                <a:spcPts val="1000"/>
              </a:spcBef>
              <a:buFontTx/>
              <a:buAutoNum type="arabicPeriod"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Сплочение event- индустрии г.Казани и Республики Татарстан.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1000"/>
              </a:spcBef>
              <a:buFontTx/>
              <a:buAutoNum type="arabicPeriod"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Встреча и знакомство творческих коллег, обмен опытом.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1000"/>
              </a:spcBef>
              <a:buFontTx/>
              <a:buAutoNum type="arabicPeriod"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Обмен актуальной информацией по предстоящим событиям разного масштаба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1000"/>
              </a:spcBef>
              <a:buFontTx/>
              <a:buAutoNum type="arabicPeriod"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Бесплатное обучение, развивающие тренинги от спикеров по event- темам, и не только.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1000"/>
              </a:spcBef>
              <a:buFontTx/>
              <a:buAutoNum type="arabicPeriod"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Открытие новых талантов, артистов для шоу-программ.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1000"/>
              </a:spcBef>
              <a:buFontTx/>
              <a:buAutoNum type="arabicPeriod"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Подбор кадров для руководителей </a:t>
            </a:r>
            <a:r>
              <a:rPr lang="en-US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event-</a:t>
            </a: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организаций (для этого существует процедура знакомства- представления, презентация своего товара/услуги).</a:t>
            </a:r>
          </a:p>
          <a:p>
            <a:pPr marL="342900" indent="-342900" eaLnBrk="1" hangingPunct="1">
              <a:lnSpc>
                <a:spcPct val="90000"/>
              </a:lnSpc>
              <a:spcBef>
                <a:spcPts val="1000"/>
              </a:spcBef>
              <a:buFontTx/>
              <a:buAutoNum type="arabicPeriod"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Повышение качественного уровня организации и проведения мероприятий в городе, регионе.</a:t>
            </a: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FontTx/>
              <a:buChar char="-"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6"/>
          <p:cNvSpPr>
            <a:spLocks noChangeArrowheads="1"/>
          </p:cNvSpPr>
          <p:nvPr/>
        </p:nvSpPr>
        <p:spPr bwMode="auto">
          <a:xfrm>
            <a:off x="2484438" y="484188"/>
            <a:ext cx="4130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>
                <a:latin typeface="Times New Roman" pitchFamily="18" charset="0"/>
                <a:cs typeface="Times New Roman" pitchFamily="18" charset="0"/>
              </a:rPr>
              <a:t>Идея проекта:</a:t>
            </a:r>
          </a:p>
        </p:txBody>
      </p:sp>
      <p:sp>
        <p:nvSpPr>
          <p:cNvPr id="17410" name="Прямоугольник 3"/>
          <p:cNvSpPr>
            <a:spLocks noChangeArrowheads="1"/>
          </p:cNvSpPr>
          <p:nvPr/>
        </p:nvSpPr>
        <p:spPr bwMode="auto">
          <a:xfrm>
            <a:off x="517525" y="1041400"/>
            <a:ext cx="8064500" cy="324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Проект предполагает проводить время за обедом с пользой (так как в любом случае каждый из нас всегда тратит на обед не менее 1-1,5 часа).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Полезно есть в компании интересных людей, получая знания и новые знакомства.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Проект приглашает творческих коллег 1 раз в  неделю, в среду, собираться вместе и обедать.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За обедом каждый участник представляется в микрофон, участвует в программе, по согласованию может продемонстрировать свой товар/услугу, все обсуждают проблемы и вопросы отрасли, бесплатно обучаются на разные развивающие темы.</a:t>
            </a: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Изображение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4663"/>
            <a:ext cx="3021013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Изображение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4284663"/>
            <a:ext cx="3030537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Изображение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0288" y="4284663"/>
            <a:ext cx="3033712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Заголовок 4"/>
          <p:cNvSpPr>
            <a:spLocks noGrp="1"/>
          </p:cNvSpPr>
          <p:nvPr>
            <p:ph type="title"/>
          </p:nvPr>
        </p:nvSpPr>
        <p:spPr>
          <a:xfrm>
            <a:off x="395288" y="45720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Выполнение проекта (механика)</a:t>
            </a:r>
          </a:p>
        </p:txBody>
      </p:sp>
      <p:sp>
        <p:nvSpPr>
          <p:cNvPr id="18435" name="Объект 5"/>
          <p:cNvSpPr>
            <a:spLocks noGrp="1"/>
          </p:cNvSpPr>
          <p:nvPr>
            <p:ph sz="half" idx="1"/>
          </p:nvPr>
        </p:nvSpPr>
        <p:spPr>
          <a:xfrm>
            <a:off x="179388" y="1979613"/>
            <a:ext cx="4464050" cy="4525962"/>
          </a:xfrm>
        </p:spPr>
        <p:txBody>
          <a:bodyPr/>
          <a:lstStyle/>
          <a:p>
            <a:pPr marL="514350" indent="-514350" algn="just">
              <a:buFont typeface="Arial" charset="0"/>
              <a:buAutoNum type="arabicPeriod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Выбирается площадка, модератор-ведущий, звук, экран, спикер, фотограф, декоратор.</a:t>
            </a:r>
          </a:p>
          <a:p>
            <a:pPr marL="514350" indent="-514350" algn="just">
              <a:buFont typeface="Arial" charset="0"/>
              <a:buAutoNum type="arabicPeriod"/>
            </a:pPr>
            <a:endParaRPr lang="ru-RU" altLang="ru-RU" sz="180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Font typeface="Arial" charset="0"/>
              <a:buAutoNum type="arabicPeriod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Создается афиша обеда, создается список творческих людей и рассылается по соц.сетям, </a:t>
            </a:r>
            <a:r>
              <a:rPr lang="en-US" altLang="ru-RU" sz="1800" smtClean="0">
                <a:latin typeface="Times New Roman" pitchFamily="18" charset="0"/>
                <a:cs typeface="Times New Roman" pitchFamily="18" charset="0"/>
              </a:rPr>
              <a:t>whats app</a:t>
            </a: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, почте с анонсом.</a:t>
            </a:r>
          </a:p>
        </p:txBody>
      </p:sp>
      <p:pic>
        <p:nvPicPr>
          <p:cNvPr id="18436" name="Изображение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1412875"/>
            <a:ext cx="388302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Изображение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6488" y="4149725"/>
            <a:ext cx="3898900" cy="260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Заголовок 4"/>
          <p:cNvSpPr>
            <a:spLocks noGrp="1"/>
          </p:cNvSpPr>
          <p:nvPr>
            <p:ph type="title"/>
          </p:nvPr>
        </p:nvSpPr>
        <p:spPr>
          <a:xfrm>
            <a:off x="582613" y="12700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Выполнение проекта (механика)</a:t>
            </a:r>
          </a:p>
        </p:txBody>
      </p:sp>
      <p:sp>
        <p:nvSpPr>
          <p:cNvPr id="19459" name="Объект 5"/>
          <p:cNvSpPr>
            <a:spLocks noGrp="1"/>
          </p:cNvSpPr>
          <p:nvPr>
            <p:ph sz="half" idx="1"/>
          </p:nvPr>
        </p:nvSpPr>
        <p:spPr>
          <a:xfrm>
            <a:off x="250825" y="1203325"/>
            <a:ext cx="8893175" cy="3873500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3. В день обеда – проведение согласно схеме: 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приход гостей, 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фотосессия на фоне фотозоны,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знакомство в микрофон по эстафете в энергичном режиме, 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выступление одного или двух спикеров на разные темы,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выступление артиста, 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обсуждение, 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общее фото, 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неформальное общение, </a:t>
            </a:r>
          </a:p>
          <a:p>
            <a:pPr marL="0" indent="0" algn="just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обмен визитками и контактами.   </a:t>
            </a:r>
          </a:p>
        </p:txBody>
      </p:sp>
      <p:pic>
        <p:nvPicPr>
          <p:cNvPr id="19460" name="Изображение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4706938"/>
            <a:ext cx="3173413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Изображение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1900" y="1219200"/>
            <a:ext cx="2220913" cy="332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Изображение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44763" y="4706938"/>
            <a:ext cx="3184525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Заголовок 4"/>
          <p:cNvSpPr>
            <a:spLocks noGrp="1"/>
          </p:cNvSpPr>
          <p:nvPr>
            <p:ph type="title"/>
          </p:nvPr>
        </p:nvSpPr>
        <p:spPr>
          <a:xfrm>
            <a:off x="323850" y="17780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Выполнение проекта (механика)</a:t>
            </a:r>
          </a:p>
        </p:txBody>
      </p:sp>
      <p:sp>
        <p:nvSpPr>
          <p:cNvPr id="20483" name="Объект 5"/>
          <p:cNvSpPr>
            <a:spLocks noGrp="1"/>
          </p:cNvSpPr>
          <p:nvPr>
            <p:ph sz="half" idx="1"/>
          </p:nvPr>
        </p:nvSpPr>
        <p:spPr>
          <a:xfrm>
            <a:off x="179388" y="1384300"/>
            <a:ext cx="7273925" cy="3468688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4. Через 2 дня в группе обеда (вконтакте</a:t>
            </a:r>
            <a:r>
              <a:rPr lang="en-US" altLang="ru-RU" sz="180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появляется фотоотчет.</a:t>
            </a:r>
          </a:p>
        </p:txBody>
      </p:sp>
      <p:pic>
        <p:nvPicPr>
          <p:cNvPr id="20484" name="Изображение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9625" y="1889125"/>
            <a:ext cx="3563938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Изображение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889125"/>
            <a:ext cx="3614738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Изображение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9625" y="4308475"/>
            <a:ext cx="3563938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Изображение 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308475"/>
            <a:ext cx="3614738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Заголовок 4"/>
          <p:cNvSpPr>
            <a:spLocks noGrp="1"/>
          </p:cNvSpPr>
          <p:nvPr>
            <p:ph type="title"/>
          </p:nvPr>
        </p:nvSpPr>
        <p:spPr>
          <a:xfrm>
            <a:off x="457200" y="90805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Достижение проекта:</a:t>
            </a:r>
          </a:p>
        </p:txBody>
      </p:sp>
      <p:sp>
        <p:nvSpPr>
          <p:cNvPr id="21507" name="Объект 5"/>
          <p:cNvSpPr>
            <a:spLocks noGrp="1"/>
          </p:cNvSpPr>
          <p:nvPr>
            <p:ph sz="half" idx="1"/>
          </p:nvPr>
        </p:nvSpPr>
        <p:spPr>
          <a:xfrm>
            <a:off x="457200" y="2320925"/>
            <a:ext cx="7499350" cy="4525963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Проведено 23 обеда.</a:t>
            </a:r>
          </a:p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количеству участников:</a:t>
            </a:r>
          </a:p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Самое меньшее  - 28 чел.</a:t>
            </a:r>
          </a:p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Самое большее – 90 чел.</a:t>
            </a:r>
          </a:p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ru-RU" altLang="ru-RU" sz="18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сегодня по опыту в Казани, согласовывая алгоритм ведения проекта: проект успешно реализуется в г.Волгоград. </a:t>
            </a:r>
          </a:p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Открыт в г.Альметьевск (РТ). Планируется запуск во всех городах России и мира.</a:t>
            </a:r>
          </a:p>
          <a:p>
            <a:pPr marL="0" indent="0">
              <a:buFont typeface="Arial" charset="0"/>
              <a:buNone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644525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Эффективность проекта</a:t>
            </a:r>
          </a:p>
        </p:txBody>
      </p:sp>
      <p:sp>
        <p:nvSpPr>
          <p:cNvPr id="22531" name="Объект 2"/>
          <p:cNvSpPr>
            <a:spLocks noGrp="1"/>
          </p:cNvSpPr>
          <p:nvPr>
            <p:ph sz="half" idx="1"/>
          </p:nvPr>
        </p:nvSpPr>
        <p:spPr>
          <a:xfrm>
            <a:off x="457200" y="1822450"/>
            <a:ext cx="8147050" cy="503555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 поставленные цели достигнуты и достигаются постоянно, так как каждый обед уникален и неповторим:</a:t>
            </a:r>
          </a:p>
          <a:p>
            <a:pPr marL="0" indent="0" eaLnBrk="1" hangingPunct="1">
              <a:spcBef>
                <a:spcPct val="0"/>
              </a:spcBef>
              <a:buFontTx/>
              <a:buChar char="-"/>
            </a:pPr>
            <a:endParaRPr lang="ru-RU" altLang="ru-RU" sz="18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Tx/>
              <a:buChar char="-"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Всегда посещают новые люди. </a:t>
            </a:r>
          </a:p>
          <a:p>
            <a:pPr marL="0" indent="0" eaLnBrk="1" hangingPunct="1">
              <a:spcBef>
                <a:spcPct val="0"/>
              </a:spcBef>
              <a:buFontTx/>
              <a:buChar char="-"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Участники получают качественные фотографии в фотозонах</a:t>
            </a:r>
          </a:p>
          <a:p>
            <a:pPr marL="0" indent="0" eaLnBrk="1" hangingPunct="1">
              <a:spcBef>
                <a:spcPct val="0"/>
              </a:spcBef>
              <a:buFontTx/>
              <a:buChar char="-"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Открывают для себя много новых артистов</a:t>
            </a:r>
          </a:p>
          <a:p>
            <a:pPr marL="0" indent="0" eaLnBrk="1" hangingPunct="1">
              <a:spcBef>
                <a:spcPct val="0"/>
              </a:spcBef>
              <a:buFontTx/>
              <a:buChar char="-"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Узнают о клиентах, которые ведут себя некорректно, не оплачивают подрядчикам, формируя черный список клиентов.</a:t>
            </a:r>
          </a:p>
          <a:p>
            <a:pPr marL="0" indent="0" eaLnBrk="1" hangingPunct="1">
              <a:spcBef>
                <a:spcPct val="0"/>
              </a:spcBef>
              <a:buFontTx/>
              <a:buChar char="-"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Коллеги узнают о подрядчиках, которые работают не качественно (не оплачиваюют, опаздывают, исполняют некачетвенно услугу/товар), формируя черный список подрядчиков.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ru-RU" altLang="ru-RU" sz="18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57200" y="64770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Эффективность проекта</a:t>
            </a:r>
          </a:p>
        </p:txBody>
      </p:sp>
      <p:sp>
        <p:nvSpPr>
          <p:cNvPr id="23555" name="Объект 2"/>
          <p:cNvSpPr>
            <a:spLocks noGrp="1"/>
          </p:cNvSpPr>
          <p:nvPr>
            <p:ph sz="half" idx="1"/>
          </p:nvPr>
        </p:nvSpPr>
        <p:spPr>
          <a:xfrm>
            <a:off x="457200" y="2060575"/>
            <a:ext cx="7786688" cy="4708525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Отзывы получены разные:</a:t>
            </a:r>
          </a:p>
          <a:p>
            <a:pPr marL="0" indent="0" eaLnBrk="1" hangingPunct="1">
              <a:spcBef>
                <a:spcPct val="0"/>
              </a:spcBef>
              <a:buFontTx/>
              <a:buChar char="-"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основном положительные (важность такой площадки общение, сплочение и развитие – т.к. это единственная площадка постоянного функционирования в регионе)</a:t>
            </a:r>
          </a:p>
          <a:p>
            <a:pPr marL="0" indent="0" eaLnBrk="1" hangingPunct="1">
              <a:spcBef>
                <a:spcPct val="0"/>
              </a:spcBef>
              <a:buFontTx/>
              <a:buChar char="-"/>
            </a:pPr>
            <a:r>
              <a:rPr lang="ru-RU" alt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Отрицательные отзывы (о том, что хотят видеть только крутых спикеров, и не готовы смотреть на своих коллег)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395288" y="64770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Сложности и пути их решения</a:t>
            </a:r>
          </a:p>
        </p:txBody>
      </p:sp>
      <p:sp>
        <p:nvSpPr>
          <p:cNvPr id="24579" name="Объект 2"/>
          <p:cNvSpPr>
            <a:spLocks noGrp="1"/>
          </p:cNvSpPr>
          <p:nvPr>
            <p:ph sz="half" idx="1"/>
          </p:nvPr>
        </p:nvSpPr>
        <p:spPr>
          <a:xfrm>
            <a:off x="395288" y="1895475"/>
            <a:ext cx="7859712" cy="4525963"/>
          </a:xfrm>
        </p:spPr>
        <p:txBody>
          <a:bodyPr/>
          <a:lstStyle/>
          <a:p>
            <a:pPr marL="514350" indent="-514350">
              <a:buFont typeface="Arial" charset="0"/>
              <a:buAutoNum type="arabicPeriod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Организация оперативной подачи бизнес-ланчей для непонятного количества людей (от 20 до 100 чел.)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Постоянный подбор интересных спикеров.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Оповещение гостей обеда</a:t>
            </a:r>
          </a:p>
          <a:p>
            <a:pPr marL="514350" indent="-514350">
              <a:buFont typeface="Arial" charset="0"/>
              <a:buAutoNum type="arabicPeriod"/>
            </a:pPr>
            <a:endParaRPr lang="ru-RU" altLang="ru-RU" sz="180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</a:pPr>
            <a:r>
              <a:rPr lang="ru-RU" altLang="ru-RU" sz="1800" b="1" smtClean="0">
                <a:latin typeface="Times New Roman" pitchFamily="18" charset="0"/>
                <a:cs typeface="Times New Roman" pitchFamily="18" charset="0"/>
              </a:rPr>
              <a:t>Решение вопросов:</a:t>
            </a:r>
          </a:p>
          <a:p>
            <a:pPr marL="514350" indent="-514350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четкая работа команды проекта, </a:t>
            </a:r>
          </a:p>
          <a:p>
            <a:pPr marL="514350" indent="-514350">
              <a:buFontTx/>
              <a:buChar char="-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постоянная работа, </a:t>
            </a:r>
          </a:p>
          <a:p>
            <a:pPr marL="514350" indent="-514350">
              <a:buFont typeface="Arial" charset="0"/>
              <a:buNone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-   внимание к деталям.</a:t>
            </a:r>
          </a:p>
          <a:p>
            <a:pPr marL="514350" indent="-514350">
              <a:buFont typeface="Arial" charset="0"/>
              <a:buNone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Особенности:</a:t>
            </a:r>
          </a:p>
        </p:txBody>
      </p:sp>
      <p:sp>
        <p:nvSpPr>
          <p:cNvPr id="2560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499350" cy="4525963"/>
          </a:xfrm>
        </p:spPr>
        <p:txBody>
          <a:bodyPr/>
          <a:lstStyle/>
          <a:p>
            <a:pPr marL="514350" indent="-514350">
              <a:buFont typeface="Arial" charset="0"/>
              <a:buAutoNum type="arabicPeriod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Единственное мероприятие для </a:t>
            </a:r>
            <a:r>
              <a:rPr lang="en-US" altLang="ru-RU" sz="1800" smtClean="0">
                <a:latin typeface="Times New Roman" pitchFamily="18" charset="0"/>
                <a:cs typeface="Times New Roman" pitchFamily="18" charset="0"/>
              </a:rPr>
              <a:t>event</a:t>
            </a: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-индустрии постоянного функционирования.</a:t>
            </a:r>
          </a:p>
          <a:p>
            <a:pPr marL="514350" indent="-514350">
              <a:buFont typeface="Arial" charset="0"/>
              <a:buAutoNum type="arabicPeriod"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Бесплатная площадка.</a:t>
            </a:r>
          </a:p>
          <a:p>
            <a:pPr marL="514350" indent="-514350">
              <a:buFont typeface="Arial" charset="0"/>
              <a:buAutoNum type="arabicPeriod"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AutoNum type="arabicPeriod"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468313" y="65405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Дополнительная информация</a:t>
            </a:r>
          </a:p>
        </p:txBody>
      </p:sp>
      <p:sp>
        <p:nvSpPr>
          <p:cNvPr id="26627" name="Объект 2"/>
          <p:cNvSpPr>
            <a:spLocks noGrp="1"/>
          </p:cNvSpPr>
          <p:nvPr>
            <p:ph sz="half" idx="1"/>
          </p:nvPr>
        </p:nvSpPr>
        <p:spPr>
          <a:xfrm>
            <a:off x="468313" y="1797050"/>
            <a:ext cx="8289925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В проекте принимала участие: </a:t>
            </a:r>
          </a:p>
          <a:p>
            <a:pPr marL="0" indent="0">
              <a:buFont typeface="Arial" charset="0"/>
              <a:buNone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- Дария Бикбаева (ноябрь 2015г.) – прямая скайп-сессия из Барселоны для Казани.</a:t>
            </a:r>
          </a:p>
          <a:p>
            <a:pPr marL="0" indent="0">
              <a:buFont typeface="Arial" charset="0"/>
              <a:buNone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- Денис Решетов (октябрь 2015г.) – прямая скайп-сессия из Москвы для Казани.</a:t>
            </a:r>
          </a:p>
          <a:p>
            <a:pPr marL="0" indent="0">
              <a:buFont typeface="Arial" charset="0"/>
              <a:buNone/>
            </a:pPr>
            <a:r>
              <a:rPr lang="ru-RU" altLang="ru-RU" sz="1800" smtClean="0">
                <a:latin typeface="Times New Roman" pitchFamily="18" charset="0"/>
                <a:cs typeface="Times New Roman" pitchFamily="18" charset="0"/>
              </a:rPr>
              <a:t>- Один из обедов: вывоз радиорубки радио «Миллениум».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395288" y="184150"/>
            <a:ext cx="8229600" cy="1143000"/>
          </a:xfrm>
        </p:spPr>
        <p:txBody>
          <a:bodyPr/>
          <a:lstStyle/>
          <a:p>
            <a:r>
              <a:rPr lang="ru-RU" altLang="ru-RU" sz="2400" b="1" smtClean="0">
                <a:latin typeface="Times New Roman" pitchFamily="18" charset="0"/>
                <a:cs typeface="Times New Roman" pitchFamily="18" charset="0"/>
              </a:rPr>
              <a:t>Контакты</a:t>
            </a:r>
          </a:p>
        </p:txBody>
      </p:sp>
      <p:pic>
        <p:nvPicPr>
          <p:cNvPr id="27651" name="Объект 1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848225" y="2241550"/>
            <a:ext cx="3838575" cy="1238250"/>
          </a:xfrm>
        </p:spPr>
      </p:pic>
      <p:sp>
        <p:nvSpPr>
          <p:cNvPr id="27652" name="Прямоугольник 2"/>
          <p:cNvSpPr>
            <a:spLocks noChangeArrowheads="1"/>
          </p:cNvSpPr>
          <p:nvPr/>
        </p:nvSpPr>
        <p:spPr bwMode="auto">
          <a:xfrm>
            <a:off x="179388" y="1219200"/>
            <a:ext cx="5040312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Группа ВКонтакте:</a:t>
            </a:r>
          </a:p>
          <a:p>
            <a:pPr>
              <a:buFont typeface="Arial" charset="0"/>
              <a:buNone/>
            </a:pPr>
            <a:r>
              <a:rPr lang="en-US" altLang="ru-RU">
                <a:latin typeface="Times New Roman" pitchFamily="18" charset="0"/>
                <a:cs typeface="Times New Roman" pitchFamily="18" charset="0"/>
              </a:rPr>
              <a:t>vk.com/kazan_event_obed</a:t>
            </a: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Официальный сайт:</a:t>
            </a:r>
          </a:p>
          <a:p>
            <a:pPr>
              <a:buFont typeface="Arial" charset="0"/>
              <a:buNone/>
            </a:pPr>
            <a:r>
              <a:rPr lang="en-US" altLang="ru-RU">
                <a:latin typeface="Times New Roman" pitchFamily="18" charset="0"/>
                <a:cs typeface="Times New Roman" pitchFamily="18" charset="0"/>
                <a:hlinkClick r:id="rId4"/>
              </a:rPr>
              <a:t>www.eventobed.ru</a:t>
            </a:r>
            <a:endParaRPr lang="en-US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en-US" altLang="ru-RU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в разработке)</a:t>
            </a:r>
          </a:p>
          <a:p>
            <a:pPr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Дарья</a:t>
            </a: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8 (966) 240-17-80</a:t>
            </a: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Руслан</a:t>
            </a: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8 (919) 632-36-70</a:t>
            </a:r>
          </a:p>
          <a:p>
            <a:pPr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Наименование компании:</a:t>
            </a:r>
          </a:p>
          <a:p>
            <a:pPr>
              <a:buFont typeface="Arial" charset="0"/>
              <a:buNone/>
            </a:pPr>
            <a:r>
              <a:rPr lang="en-US" altLang="ru-RU">
                <a:latin typeface="Times New Roman" pitchFamily="18" charset="0"/>
                <a:cs typeface="Times New Roman" pitchFamily="18" charset="0"/>
              </a:rPr>
              <a:t>Event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-агентство «Праздничный экспресс»</a:t>
            </a:r>
            <a:endParaRPr lang="en-US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Электронная почта:</a:t>
            </a:r>
          </a:p>
          <a:p>
            <a:pPr>
              <a:buFont typeface="Arial" charset="0"/>
              <a:buNone/>
            </a:pPr>
            <a:r>
              <a:rPr lang="en-US" altLang="ru-RU">
                <a:latin typeface="Times New Roman" pitchFamily="18" charset="0"/>
                <a:cs typeface="Times New Roman" pitchFamily="18" charset="0"/>
                <a:hlinkClick r:id="rId5"/>
              </a:rPr>
              <a:t>pr-ex.kzn@mail.ru</a:t>
            </a:r>
            <a:endParaRPr lang="ru-RU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endParaRPr lang="en-US" altLang="ru-RU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Адрес:</a:t>
            </a:r>
          </a:p>
          <a:p>
            <a:pPr>
              <a:buFont typeface="Arial" charset="0"/>
              <a:buNone/>
            </a:pPr>
            <a:r>
              <a:rPr lang="ru-RU" altLang="ru-RU">
                <a:latin typeface="Times New Roman" pitchFamily="18" charset="0"/>
                <a:cs typeface="Times New Roman" pitchFamily="18" charset="0"/>
              </a:rPr>
              <a:t>РТ, г.Казань, ул. Астрономическая д.3/16.</a:t>
            </a:r>
          </a:p>
          <a:p>
            <a:pPr>
              <a:buFont typeface="Arial" charset="0"/>
              <a:buNone/>
            </a:pPr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7M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837</Words>
  <Application>Microsoft Office PowerPoint</Application>
  <PresentationFormat>Экран (4:3)</PresentationFormat>
  <Paragraphs>128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Выполнение проекта (механика)</vt:lpstr>
      <vt:lpstr>Выполнение проекта (механика)</vt:lpstr>
      <vt:lpstr>Выполнение проекта (механика)</vt:lpstr>
      <vt:lpstr>Достижение проекта:</vt:lpstr>
      <vt:lpstr>Эффективность проекта</vt:lpstr>
      <vt:lpstr>Эффективность проекта</vt:lpstr>
      <vt:lpstr>Сложности и пути их решения</vt:lpstr>
      <vt:lpstr>Особенности:</vt:lpstr>
      <vt:lpstr>Дополнительная информация</vt:lpstr>
      <vt:lpstr>Контакты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Сергей</cp:lastModifiedBy>
  <cp:revision>2</cp:revision>
  <dcterms:created xsi:type="dcterms:W3CDTF">2016-02-20T08:39:19Z</dcterms:created>
  <dcterms:modified xsi:type="dcterms:W3CDTF">2016-02-28T17:36:51Z</dcterms:modified>
</cp:coreProperties>
</file>