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</p:sldIdLst>
  <p:sldSz cx="9144000" cy="5143500" type="screen16x9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9" d="100"/>
          <a:sy n="79" d="100"/>
        </p:scale>
        <p:origin x="-252" y="-84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975F1F-3970-4A4B-B61D-0A585C9E6A03}" type="datetimeFigureOut">
              <a:rPr lang="ru-RU" smtClean="0"/>
              <a:pPr/>
              <a:t>05.03.2016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59ED38-56B3-40D2-9FC5-136C6E26D28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12355734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975F1F-3970-4A4B-B61D-0A585C9E6A03}" type="datetimeFigureOut">
              <a:rPr lang="ru-RU" smtClean="0"/>
              <a:pPr/>
              <a:t>05.03.2016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59ED38-56B3-40D2-9FC5-136C6E26D28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49957124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975F1F-3970-4A4B-B61D-0A585C9E6A03}" type="datetimeFigureOut">
              <a:rPr lang="ru-RU" smtClean="0"/>
              <a:pPr/>
              <a:t>05.03.2016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59ED38-56B3-40D2-9FC5-136C6E26D28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59631688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975F1F-3970-4A4B-B61D-0A585C9E6A03}" type="datetimeFigureOut">
              <a:rPr lang="ru-RU" smtClean="0"/>
              <a:pPr/>
              <a:t>05.03.2016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59ED38-56B3-40D2-9FC5-136C6E26D28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77992594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975F1F-3970-4A4B-B61D-0A585C9E6A03}" type="datetimeFigureOut">
              <a:rPr lang="ru-RU" smtClean="0"/>
              <a:pPr/>
              <a:t>05.03.2016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59ED38-56B3-40D2-9FC5-136C6E26D28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6530748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975F1F-3970-4A4B-B61D-0A585C9E6A03}" type="datetimeFigureOut">
              <a:rPr lang="ru-RU" smtClean="0"/>
              <a:pPr/>
              <a:t>05.03.2016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59ED38-56B3-40D2-9FC5-136C6E26D28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62253589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975F1F-3970-4A4B-B61D-0A585C9E6A03}" type="datetimeFigureOut">
              <a:rPr lang="ru-RU" smtClean="0"/>
              <a:pPr/>
              <a:t>05.03.2016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59ED38-56B3-40D2-9FC5-136C6E26D28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25012905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975F1F-3970-4A4B-B61D-0A585C9E6A03}" type="datetimeFigureOut">
              <a:rPr lang="ru-RU" smtClean="0"/>
              <a:pPr/>
              <a:t>05.03.2016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59ED38-56B3-40D2-9FC5-136C6E26D28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61371601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975F1F-3970-4A4B-B61D-0A585C9E6A03}" type="datetimeFigureOut">
              <a:rPr lang="ru-RU" smtClean="0"/>
              <a:pPr/>
              <a:t>05.03.2016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59ED38-56B3-40D2-9FC5-136C6E26D28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02892980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975F1F-3970-4A4B-B61D-0A585C9E6A03}" type="datetimeFigureOut">
              <a:rPr lang="ru-RU" smtClean="0"/>
              <a:pPr/>
              <a:t>05.03.2016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59ED38-56B3-40D2-9FC5-136C6E26D28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07665503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975F1F-3970-4A4B-B61D-0A585C9E6A03}" type="datetimeFigureOut">
              <a:rPr lang="ru-RU" smtClean="0"/>
              <a:pPr/>
              <a:t>05.03.2016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59ED38-56B3-40D2-9FC5-136C6E26D28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2420784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7975F1F-3970-4A4B-B61D-0A585C9E6A03}" type="datetimeFigureOut">
              <a:rPr lang="ru-RU" smtClean="0"/>
              <a:pPr/>
              <a:t>05.03.2016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959ED38-56B3-40D2-9FC5-136C6E26D28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1144316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://eventnn.ru/contest" TargetMode="External"/><Relationship Id="rId2" Type="http://schemas.openxmlformats.org/officeDocument/2006/relationships/hyperlink" Target="http://www.eventnn.ru/" TargetMode="Externa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4.jpeg"/><Relationship Id="rId4" Type="http://schemas.openxmlformats.org/officeDocument/2006/relationships/hyperlink" Target="mailto:sergey@eventnn.ru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J:\Регина\ПРЕМИИ_НАГРАДЫ_ПРЕЗЫ\EVENT прорыв_2016\PENTA HAUS\visual\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501915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J:\Регина\ПРЕМИИ_НАГРАДЫ_ПРЕЗЫ\EVENT прорыв_2016\PENTA HAUS\visual\2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-1514"/>
            <a:ext cx="9146690" cy="51450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40511267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J:\Регина\ПРЕМИИ_НАГРАДЫ_ПРЕЗЫ\EVENT прорыв_2016\PENTA HAUS\visual\3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70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8071858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K:\EVENT прорыв_2016\PENTA HAUS\visual\4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70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8639048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K:\EVENT прорыв_2016\PENTA HAUS\visual\5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4949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2896075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K:\EVENT прорыв_2016\PENTA HAUS\visual\6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9144000" cy="50326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9795373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K:\EVENT прорыв_2016\PENTA HAUS\visual\7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-4564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612747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J:\Регина\ПРЕМИИ_НАГРАДЫ_ПРЕЗЫ\EVENT прорыв_2016\PENTA HAUS\visual\8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2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42186419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K:\EVENT прорыв_2016\PENTA HAUS\visual\9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1" y="-5334"/>
            <a:ext cx="9153481" cy="51488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7751015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J:\Регина\ПРЕМИИ_НАГРАДЫ_ПРЕЗЫ\EVENT прорыв_2016\PENTA HAUS\visual\10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2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3846984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J:\Регина\ПРЕМИИ_НАГРАДЫ_ПРЕЗЫ\EVENT прорыв_2016\PENTA HAUS\visual\1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6039" cy="49480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1290037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K:\EVENT прорыв_2016\PENTA HAUS\visual\12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7285975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J:\Регина\ПРЕМИИ_НАГРАДЫ_ПРЕЗЫ\EVENT прорыв_2016\PENTA HAUS\visual\13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56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9629791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Заголовок 4"/>
          <p:cNvSpPr>
            <a:spLocks noGrp="1"/>
          </p:cNvSpPr>
          <p:nvPr>
            <p:ph type="title"/>
          </p:nvPr>
        </p:nvSpPr>
        <p:spPr>
          <a:xfrm>
            <a:off x="1500166" y="205979"/>
            <a:ext cx="7186634" cy="857250"/>
          </a:xfrm>
        </p:spPr>
        <p:txBody>
          <a:bodyPr/>
          <a:lstStyle/>
          <a:p>
            <a:r>
              <a:rPr lang="ru-RU" sz="2000" b="1" dirty="0" smtClean="0"/>
              <a:t>Информация для жюри конкурса </a:t>
            </a:r>
            <a:r>
              <a:rPr lang="en-US" sz="2000" b="1" dirty="0" smtClean="0"/>
              <a:t>Event-</a:t>
            </a:r>
            <a:r>
              <a:rPr lang="ru-RU" sz="2000" b="1" dirty="0" smtClean="0"/>
              <a:t>Прорыв</a:t>
            </a:r>
            <a:endParaRPr lang="ru-RU" sz="2000" b="1" dirty="0" smtClean="0">
              <a:latin typeface="Tahoma" pitchFamily="34" charset="0"/>
              <a:cs typeface="Tahoma" pitchFamily="34" charset="0"/>
            </a:endParaRPr>
          </a:p>
        </p:txBody>
      </p:sp>
      <p:sp>
        <p:nvSpPr>
          <p:cNvPr id="14340" name="TextBox 4"/>
          <p:cNvSpPr txBox="1">
            <a:spLocks noChangeArrowheads="1"/>
          </p:cNvSpPr>
          <p:nvPr/>
        </p:nvSpPr>
        <p:spPr bwMode="auto">
          <a:xfrm>
            <a:off x="428625" y="857250"/>
            <a:ext cx="8358188" cy="41549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150000"/>
              </a:lnSpc>
            </a:pPr>
            <a:r>
              <a:rPr lang="ru-RU" dirty="0">
                <a:solidFill>
                  <a:srgbClr val="000000"/>
                </a:solidFill>
              </a:rPr>
              <a:t>После просмотра данной презентации Вам необходимо </a:t>
            </a:r>
          </a:p>
          <a:p>
            <a:pPr algn="ctr">
              <a:lnSpc>
                <a:spcPct val="150000"/>
              </a:lnSpc>
            </a:pPr>
            <a:r>
              <a:rPr lang="ru-RU" dirty="0">
                <a:solidFill>
                  <a:srgbClr val="000000"/>
                </a:solidFill>
              </a:rPr>
              <a:t>авторизоваться  на сайте </a:t>
            </a:r>
            <a:r>
              <a:rPr lang="en-US" dirty="0">
                <a:solidFill>
                  <a:srgbClr val="000000"/>
                </a:solidFill>
                <a:hlinkClick r:id="rId2"/>
              </a:rPr>
              <a:t>http://www.eventnn.ru/</a:t>
            </a:r>
            <a:r>
              <a:rPr lang="ru-RU" dirty="0">
                <a:solidFill>
                  <a:srgbClr val="000000"/>
                </a:solidFill>
              </a:rPr>
              <a:t> </a:t>
            </a:r>
            <a:r>
              <a:rPr lang="en-US" dirty="0">
                <a:solidFill>
                  <a:srgbClr val="000000"/>
                </a:solidFill>
              </a:rPr>
              <a:t>  </a:t>
            </a:r>
            <a:r>
              <a:rPr lang="ru-RU" dirty="0">
                <a:solidFill>
                  <a:srgbClr val="000000"/>
                </a:solidFill>
              </a:rPr>
              <a:t>и </a:t>
            </a:r>
          </a:p>
          <a:p>
            <a:pPr algn="ctr">
              <a:lnSpc>
                <a:spcPct val="150000"/>
              </a:lnSpc>
            </a:pPr>
            <a:r>
              <a:rPr lang="ru-RU" dirty="0">
                <a:solidFill>
                  <a:srgbClr val="000000"/>
                </a:solidFill>
              </a:rPr>
              <a:t>выставить оценку  на странице </a:t>
            </a:r>
            <a:r>
              <a:rPr lang="en-US" dirty="0">
                <a:solidFill>
                  <a:srgbClr val="000000"/>
                </a:solidFill>
                <a:hlinkClick r:id="rId3"/>
              </a:rPr>
              <a:t>http://</a:t>
            </a:r>
            <a:r>
              <a:rPr lang="en-US" dirty="0">
                <a:solidFill>
                  <a:srgbClr val="000000"/>
                </a:solidFill>
                <a:hlinkClick r:id="rId2"/>
              </a:rPr>
              <a:t>www.</a:t>
            </a:r>
            <a:r>
              <a:rPr lang="en-US" dirty="0">
                <a:solidFill>
                  <a:srgbClr val="000000"/>
                </a:solidFill>
                <a:hlinkClick r:id="rId3"/>
              </a:rPr>
              <a:t>eventnn.ru/contest</a:t>
            </a:r>
            <a:r>
              <a:rPr lang="en-US" dirty="0">
                <a:solidFill>
                  <a:srgbClr val="000000"/>
                </a:solidFill>
              </a:rPr>
              <a:t>/</a:t>
            </a:r>
            <a:r>
              <a:rPr lang="ru-RU" dirty="0">
                <a:solidFill>
                  <a:srgbClr val="000000"/>
                </a:solidFill>
              </a:rPr>
              <a:t> </a:t>
            </a:r>
          </a:p>
          <a:p>
            <a:pPr algn="ctr">
              <a:lnSpc>
                <a:spcPct val="150000"/>
              </a:lnSpc>
            </a:pPr>
            <a:r>
              <a:rPr lang="ru-RU" dirty="0">
                <a:solidFill>
                  <a:srgbClr val="000000"/>
                </a:solidFill>
              </a:rPr>
              <a:t> в строке, соответствующей данной заявке.</a:t>
            </a:r>
            <a:endParaRPr lang="en-US" dirty="0">
              <a:solidFill>
                <a:srgbClr val="000000"/>
              </a:solidFill>
            </a:endParaRPr>
          </a:p>
          <a:p>
            <a:pPr algn="ctr">
              <a:lnSpc>
                <a:spcPct val="150000"/>
              </a:lnSpc>
            </a:pPr>
            <a:r>
              <a:rPr lang="ru-RU" dirty="0">
                <a:solidFill>
                  <a:srgbClr val="000000"/>
                </a:solidFill>
              </a:rPr>
              <a:t>Для подтверждения оценки необходимо ввести </a:t>
            </a:r>
            <a:r>
              <a:rPr lang="en-US" dirty="0">
                <a:solidFill>
                  <a:srgbClr val="000000"/>
                </a:solidFill>
              </a:rPr>
              <a:t> </a:t>
            </a:r>
            <a:r>
              <a:rPr lang="ru-RU" dirty="0">
                <a:solidFill>
                  <a:srgbClr val="000000"/>
                </a:solidFill>
              </a:rPr>
              <a:t>уникальный для каждой презентации двухзначный </a:t>
            </a:r>
            <a:r>
              <a:rPr lang="en-US" dirty="0">
                <a:solidFill>
                  <a:srgbClr val="000000"/>
                </a:solidFill>
              </a:rPr>
              <a:t> </a:t>
            </a:r>
            <a:r>
              <a:rPr lang="ru-RU" dirty="0">
                <a:solidFill>
                  <a:srgbClr val="000000"/>
                </a:solidFill>
              </a:rPr>
              <a:t>код подтверждения оценки, представленный ниже.</a:t>
            </a:r>
          </a:p>
          <a:p>
            <a:pPr algn="ctr">
              <a:lnSpc>
                <a:spcPct val="150000"/>
              </a:lnSpc>
            </a:pPr>
            <a:r>
              <a:rPr lang="ru-RU" b="1" dirty="0">
                <a:solidFill>
                  <a:srgbClr val="FF0000"/>
                </a:solidFill>
              </a:rPr>
              <a:t>Код подтверждения оценки  = </a:t>
            </a:r>
            <a:r>
              <a:rPr lang="ru-RU" b="1" dirty="0" smtClean="0">
                <a:solidFill>
                  <a:srgbClr val="FF0000"/>
                </a:solidFill>
              </a:rPr>
              <a:t> </a:t>
            </a:r>
            <a:r>
              <a:rPr lang="en-US" b="1" smtClean="0">
                <a:solidFill>
                  <a:srgbClr val="FF0000"/>
                </a:solidFill>
              </a:rPr>
              <a:t>Y6</a:t>
            </a:r>
            <a:r>
              <a:rPr lang="ru-RU" b="1" smtClean="0">
                <a:solidFill>
                  <a:srgbClr val="FF0000"/>
                </a:solidFill>
              </a:rPr>
              <a:t>   </a:t>
            </a:r>
            <a:endParaRPr lang="en-US" b="1" dirty="0">
              <a:solidFill>
                <a:srgbClr val="FF0000"/>
              </a:solidFill>
            </a:endParaRPr>
          </a:p>
          <a:p>
            <a:pPr algn="ctr">
              <a:lnSpc>
                <a:spcPct val="150000"/>
              </a:lnSpc>
            </a:pPr>
            <a:r>
              <a:rPr lang="ru-RU" sz="1400" b="1" dirty="0">
                <a:solidFill>
                  <a:srgbClr val="000000"/>
                </a:solidFill>
              </a:rPr>
              <a:t>(язык английский, шрифт заглавный)</a:t>
            </a:r>
          </a:p>
          <a:p>
            <a:pPr algn="just">
              <a:lnSpc>
                <a:spcPct val="150000"/>
              </a:lnSpc>
            </a:pPr>
            <a:r>
              <a:rPr lang="ru-RU" sz="1200" dirty="0">
                <a:solidFill>
                  <a:srgbClr val="000000"/>
                </a:solidFill>
              </a:rPr>
              <a:t>Примечание: В случае нахождения на странице сайта более 20 минут авторизация прекращается автоматически. Необходимо обновить страницу и повторно авторизоваться. При возникновении проблем с голосованием направьте ваши оценки в любом понятном виде на адрес </a:t>
            </a:r>
            <a:r>
              <a:rPr lang="en-US" sz="1200" b="1" dirty="0">
                <a:solidFill>
                  <a:srgbClr val="000000"/>
                </a:solidFill>
                <a:hlinkClick r:id="rId4"/>
              </a:rPr>
              <a:t>sergey@eventnn.ru</a:t>
            </a:r>
            <a:r>
              <a:rPr lang="ru-RU" sz="1200" dirty="0">
                <a:solidFill>
                  <a:srgbClr val="000000"/>
                </a:solidFill>
              </a:rPr>
              <a:t>.</a:t>
            </a:r>
            <a:endParaRPr lang="en-US" sz="1200" dirty="0">
              <a:solidFill>
                <a:srgbClr val="000000"/>
              </a:solidFill>
            </a:endParaRPr>
          </a:p>
        </p:txBody>
      </p:sp>
      <p:pic>
        <p:nvPicPr>
          <p:cNvPr id="6" name="Picture 8" descr="F:\Конкурс Event-Проектов 2015\Фирменный стиль Прорыв 15\Лого\logo-event-proriv_в кривых2015-3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72824" y="0"/>
            <a:ext cx="12192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</TotalTime>
  <Words>103</Words>
  <Application>Microsoft Office PowerPoint</Application>
  <PresentationFormat>Экран (16:9)</PresentationFormat>
  <Paragraphs>9</Paragraphs>
  <Slides>14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5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Информация для жюри конкурса Event-Прорыв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Солнце</dc:creator>
  <cp:lastModifiedBy>Сергей</cp:lastModifiedBy>
  <cp:revision>5</cp:revision>
  <dcterms:created xsi:type="dcterms:W3CDTF">2016-02-22T07:49:35Z</dcterms:created>
  <dcterms:modified xsi:type="dcterms:W3CDTF">2016-03-05T08:27:11Z</dcterms:modified>
</cp:coreProperties>
</file>