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0801350" cy="7561263"/>
  <p:notesSz cx="6858000" cy="9144000"/>
  <p:defaultTextStyle>
    <a:defPPr>
      <a:defRPr lang="ru-RU"/>
    </a:defPPr>
    <a:lvl1pPr marL="0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4637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9274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73911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98548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23185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47822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72459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97096" algn="l" defTabSz="104927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726" y="-102"/>
      </p:cViewPr>
      <p:guideLst>
        <p:guide orient="horz" pos="2382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0101" y="2348893"/>
            <a:ext cx="9181148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20203" y="4284716"/>
            <a:ext cx="7560945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4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9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3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85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7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2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7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2171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97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232" y="4858812"/>
            <a:ext cx="9181148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53232" y="3204786"/>
            <a:ext cx="9181148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463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92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739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985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231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478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724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970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0764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37580" y="1944575"/>
            <a:ext cx="5651956" cy="55029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69559" y="1944575"/>
            <a:ext cx="5651956" cy="55029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7472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302801"/>
            <a:ext cx="9721215" cy="126021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0068" y="1692533"/>
            <a:ext cx="4772472" cy="7053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637" indent="0">
              <a:buNone/>
              <a:defRPr sz="2300" b="1"/>
            </a:lvl2pPr>
            <a:lvl3pPr marL="1049274" indent="0">
              <a:buNone/>
              <a:defRPr sz="2100" b="1"/>
            </a:lvl3pPr>
            <a:lvl4pPr marL="1573911" indent="0">
              <a:buNone/>
              <a:defRPr sz="1800" b="1"/>
            </a:lvl4pPr>
            <a:lvl5pPr marL="2098548" indent="0">
              <a:buNone/>
              <a:defRPr sz="1800" b="1"/>
            </a:lvl5pPr>
            <a:lvl6pPr marL="2623185" indent="0">
              <a:buNone/>
              <a:defRPr sz="1800" b="1"/>
            </a:lvl6pPr>
            <a:lvl7pPr marL="3147822" indent="0">
              <a:buNone/>
              <a:defRPr sz="1800" b="1"/>
            </a:lvl7pPr>
            <a:lvl8pPr marL="3672459" indent="0">
              <a:buNone/>
              <a:defRPr sz="1800" b="1"/>
            </a:lvl8pPr>
            <a:lvl9pPr marL="4197096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0068" y="2397901"/>
            <a:ext cx="4772472" cy="435647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86936" y="1692533"/>
            <a:ext cx="4774347" cy="7053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637" indent="0">
              <a:buNone/>
              <a:defRPr sz="2300" b="1"/>
            </a:lvl2pPr>
            <a:lvl3pPr marL="1049274" indent="0">
              <a:buNone/>
              <a:defRPr sz="2100" b="1"/>
            </a:lvl3pPr>
            <a:lvl4pPr marL="1573911" indent="0">
              <a:buNone/>
              <a:defRPr sz="1800" b="1"/>
            </a:lvl4pPr>
            <a:lvl5pPr marL="2098548" indent="0">
              <a:buNone/>
              <a:defRPr sz="1800" b="1"/>
            </a:lvl5pPr>
            <a:lvl6pPr marL="2623185" indent="0">
              <a:buNone/>
              <a:defRPr sz="1800" b="1"/>
            </a:lvl6pPr>
            <a:lvl7pPr marL="3147822" indent="0">
              <a:buNone/>
              <a:defRPr sz="1800" b="1"/>
            </a:lvl7pPr>
            <a:lvl8pPr marL="3672459" indent="0">
              <a:buNone/>
              <a:defRPr sz="1800" b="1"/>
            </a:lvl8pPr>
            <a:lvl9pPr marL="4197096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86936" y="2397901"/>
            <a:ext cx="4774347" cy="435647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931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0439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1598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301050"/>
            <a:ext cx="3553570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23028" y="301051"/>
            <a:ext cx="6038255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40068" y="1582265"/>
            <a:ext cx="3553570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4637" indent="0">
              <a:buNone/>
              <a:defRPr sz="1400"/>
            </a:lvl2pPr>
            <a:lvl3pPr marL="1049274" indent="0">
              <a:buNone/>
              <a:defRPr sz="1100"/>
            </a:lvl3pPr>
            <a:lvl4pPr marL="1573911" indent="0">
              <a:buNone/>
              <a:defRPr sz="1000"/>
            </a:lvl4pPr>
            <a:lvl5pPr marL="2098548" indent="0">
              <a:buNone/>
              <a:defRPr sz="1000"/>
            </a:lvl5pPr>
            <a:lvl6pPr marL="2623185" indent="0">
              <a:buNone/>
              <a:defRPr sz="1000"/>
            </a:lvl6pPr>
            <a:lvl7pPr marL="3147822" indent="0">
              <a:buNone/>
              <a:defRPr sz="1000"/>
            </a:lvl7pPr>
            <a:lvl8pPr marL="3672459" indent="0">
              <a:buNone/>
              <a:defRPr sz="1000"/>
            </a:lvl8pPr>
            <a:lvl9pPr marL="4197096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5248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7140" y="5292884"/>
            <a:ext cx="648081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117140" y="675613"/>
            <a:ext cx="648081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4637" indent="0">
              <a:buNone/>
              <a:defRPr sz="3200"/>
            </a:lvl2pPr>
            <a:lvl3pPr marL="1049274" indent="0">
              <a:buNone/>
              <a:defRPr sz="2800"/>
            </a:lvl3pPr>
            <a:lvl4pPr marL="1573911" indent="0">
              <a:buNone/>
              <a:defRPr sz="2300"/>
            </a:lvl4pPr>
            <a:lvl5pPr marL="2098548" indent="0">
              <a:buNone/>
              <a:defRPr sz="2300"/>
            </a:lvl5pPr>
            <a:lvl6pPr marL="2623185" indent="0">
              <a:buNone/>
              <a:defRPr sz="2300"/>
            </a:lvl6pPr>
            <a:lvl7pPr marL="3147822" indent="0">
              <a:buNone/>
              <a:defRPr sz="2300"/>
            </a:lvl7pPr>
            <a:lvl8pPr marL="3672459" indent="0">
              <a:buNone/>
              <a:defRPr sz="2300"/>
            </a:lvl8pPr>
            <a:lvl9pPr marL="4197096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17140" y="5917739"/>
            <a:ext cx="648081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4637" indent="0">
              <a:buNone/>
              <a:defRPr sz="1400"/>
            </a:lvl2pPr>
            <a:lvl3pPr marL="1049274" indent="0">
              <a:buNone/>
              <a:defRPr sz="1100"/>
            </a:lvl3pPr>
            <a:lvl4pPr marL="1573911" indent="0">
              <a:buNone/>
              <a:defRPr sz="1000"/>
            </a:lvl4pPr>
            <a:lvl5pPr marL="2098548" indent="0">
              <a:buNone/>
              <a:defRPr sz="1000"/>
            </a:lvl5pPr>
            <a:lvl6pPr marL="2623185" indent="0">
              <a:buNone/>
              <a:defRPr sz="1000"/>
            </a:lvl6pPr>
            <a:lvl7pPr marL="3147822" indent="0">
              <a:buNone/>
              <a:defRPr sz="1000"/>
            </a:lvl7pPr>
            <a:lvl8pPr marL="3672459" indent="0">
              <a:buNone/>
              <a:defRPr sz="1000"/>
            </a:lvl8pPr>
            <a:lvl9pPr marL="4197096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857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0278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50532" y="334306"/>
            <a:ext cx="2870983" cy="71131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37579" y="334306"/>
            <a:ext cx="8432930" cy="71131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503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302801"/>
            <a:ext cx="9721215" cy="1260211"/>
          </a:xfrm>
          <a:prstGeom prst="rect">
            <a:avLst/>
          </a:prstGeom>
        </p:spPr>
        <p:txBody>
          <a:bodyPr vert="horz" lIns="104927" tIns="52464" rIns="104927" bIns="52464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0068" y="1764295"/>
            <a:ext cx="9721215" cy="4990084"/>
          </a:xfrm>
          <a:prstGeom prst="rect">
            <a:avLst/>
          </a:prstGeom>
        </p:spPr>
        <p:txBody>
          <a:bodyPr vert="horz" lIns="104927" tIns="52464" rIns="104927" bIns="5246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40068" y="7008171"/>
            <a:ext cx="2520315" cy="402567"/>
          </a:xfrm>
          <a:prstGeom prst="rect">
            <a:avLst/>
          </a:prstGeom>
        </p:spPr>
        <p:txBody>
          <a:bodyPr vert="horz" lIns="104927" tIns="52464" rIns="104927" bIns="5246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4EF2C-1C28-435E-97A2-59644F0EE1E6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90461" y="7008171"/>
            <a:ext cx="3420428" cy="402567"/>
          </a:xfrm>
          <a:prstGeom prst="rect">
            <a:avLst/>
          </a:prstGeom>
        </p:spPr>
        <p:txBody>
          <a:bodyPr vert="horz" lIns="104927" tIns="52464" rIns="104927" bIns="5246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740968" y="7008171"/>
            <a:ext cx="2520315" cy="402567"/>
          </a:xfrm>
          <a:prstGeom prst="rect">
            <a:avLst/>
          </a:prstGeom>
        </p:spPr>
        <p:txBody>
          <a:bodyPr vert="horz" lIns="104927" tIns="52464" rIns="104927" bIns="5246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63247-EE75-4D22-9C47-640B71ABDD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616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9274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478" indent="-393478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2535" indent="-327898" algn="l" defTabSz="1049274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1593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6230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0867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5504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0141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4778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9415" indent="-262319" algn="l" defTabSz="10492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4637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274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3911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98548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3185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7822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2459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97096" algn="l" defTabSz="10492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Регина\ПРЕМИИ_НАГРАДЫ_ПРЕЗЫ\EVENT прорыв_2016\Бюст Мост\visual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2114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Регина\ПРЕМИИ_НАГРАДЫ_ПРЕЗЫ\EVENT прорыв_2016\Бюст Мост\visual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5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3926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3" name="Picture 21" descr="J:\Регина\ПРЕМИИ_НАГРАДЫ_ПРЕЗЫ\EVENT прорыв_2016\Бюст Мост\visual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065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Регина\ПРЕМИИ_НАГРАДЫ_ПРЕЗЫ\EVENT прорыв_2016\Бюст Мост\visual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3513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Регина\ПРЕМИИ_НАГРАДЫ_ПРЕЗЫ\EVENT прорыв_2016\Бюст Мост\visual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3299"/>
            <a:ext cx="10807813" cy="755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2916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J:\Регина\ПРЕМИИ_НАГРАДЫ_ПРЕЗЫ\EVENT прорыв_2016\Бюст Мост\visual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56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4744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J:\Регина\ПРЕМИИ_НАГРАДЫ_ПРЕЗЫ\EVENT прорыв_2016\Бюст Мост\visual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6269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J:\Регина\ПРЕМИИ_НАГРАДЫ_ПРЕЗЫ\EVENT прорыв_2016\Бюст Мост\visual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0195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J:\Регина\ПРЕМИИ_НАГРАДЫ_ПРЕЗЫ\EVENT прорыв_2016\Бюст Мост\visual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12627"/>
            <a:ext cx="10830583" cy="757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2232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J:\Регина\ПРЕМИИ_НАГРАДЫ_ПРЕЗЫ\EVENT прорыв_2016\Бюст Мост\visual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85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J:\Регина\ПРЕМИИ_НАГРАДЫ_ПРЕЗЫ\EVENT прорыв_2016\Бюст Мост\visual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804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7378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J:\Регина\ПРЕМИИ_НАГРАДЫ_ПРЕЗЫ\EVENT прорыв_2016\Бюст Мост\visual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804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3623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J:\Регина\ПРЕМИИ_НАГРАДЫ_ПРЕЗЫ\EVENT прорыв_2016\Бюст Мост\visual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3003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:\Регина\ПРЕМИИ_НАГРАДЫ_ПРЕЗЫ\EVENT прорыв_2016\Бюст Мост\visual\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804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8684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J:\Регина\ПРЕМИИ_НАГРАДЫ_ПРЕЗЫ\EVENT прорыв_2016\Бюст Мост\visual\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804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0927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J:\Регина\ПРЕМИИ_НАГРАДЫ_ПРЕЗЫ\EVENT прорыв_2016\Бюст Мост\visual\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1771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J:\Регина\ПРЕМИИ_НАГРАДЫ_ПРЕЗЫ\EVENT прорыв_2016\Бюст Мост\visual\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7248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J:\Регина\ПРЕМИИ_НАГРАДЫ_ПРЕЗЫ\EVENT прорыв_2016\Бюст Мост\visual\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9567"/>
            <a:ext cx="10759566" cy="753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9736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J:\Регина\ПРЕМИИ_НАГРАДЫ_ПРЕЗЫ\EVENT прорыв_2016\Бюст Мост\visual\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26" y="0"/>
            <a:ext cx="1081253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" y="0"/>
            <a:ext cx="684287" cy="6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6174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772071" y="302802"/>
            <a:ext cx="8489211" cy="1260211"/>
          </a:xfrm>
        </p:spPr>
        <p:txBody>
          <a:bodyPr/>
          <a:lstStyle/>
          <a:p>
            <a:r>
              <a:rPr lang="ru-RU" sz="2300" b="1" dirty="0" smtClean="0"/>
              <a:t>Информация для жюри конкурса </a:t>
            </a:r>
            <a:r>
              <a:rPr lang="en-US" sz="2300" b="1" dirty="0" smtClean="0"/>
              <a:t>Event-</a:t>
            </a:r>
            <a:r>
              <a:rPr lang="ru-RU" sz="2300" b="1" dirty="0" smtClean="0"/>
              <a:t>Прорыв</a:t>
            </a:r>
            <a:endParaRPr lang="ru-RU" sz="23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506313" y="1260210"/>
            <a:ext cx="9873110" cy="4838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927" tIns="52464" rIns="104927" bIns="52464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U7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6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4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4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400" dirty="0">
                <a:solidFill>
                  <a:srgbClr val="000000"/>
                </a:solidFill>
              </a:rPr>
              <a:t>.</a:t>
            </a:r>
            <a:endParaRPr lang="en-US" sz="14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4148" y="0"/>
            <a:ext cx="1440180" cy="134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103</Words>
  <Application>Microsoft Office PowerPoint</Application>
  <PresentationFormat>Произвольный</PresentationFormat>
  <Paragraphs>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Солнце</dc:creator>
  <cp:lastModifiedBy>Сергей</cp:lastModifiedBy>
  <cp:revision>7</cp:revision>
  <dcterms:created xsi:type="dcterms:W3CDTF">2016-02-22T07:10:51Z</dcterms:created>
  <dcterms:modified xsi:type="dcterms:W3CDTF">2016-03-05T08:31:29Z</dcterms:modified>
</cp:coreProperties>
</file>