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0" r:id="rId4"/>
    <p:sldId id="281" r:id="rId5"/>
    <p:sldId id="292" r:id="rId6"/>
    <p:sldId id="282" r:id="rId7"/>
    <p:sldId id="283" r:id="rId8"/>
    <p:sldId id="294" r:id="rId9"/>
    <p:sldId id="284" r:id="rId10"/>
    <p:sldId id="297" r:id="rId11"/>
    <p:sldId id="295" r:id="rId12"/>
    <p:sldId id="302" r:id="rId13"/>
    <p:sldId id="285" r:id="rId14"/>
    <p:sldId id="298" r:id="rId15"/>
    <p:sldId id="286" r:id="rId16"/>
    <p:sldId id="304" r:id="rId17"/>
    <p:sldId id="288" r:id="rId18"/>
    <p:sldId id="305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63" autoAdjust="0"/>
    <p:restoredTop sz="78378" autoAdjust="0"/>
  </p:normalViewPr>
  <p:slideViewPr>
    <p:cSldViewPr>
      <p:cViewPr>
        <p:scale>
          <a:sx n="78" d="100"/>
          <a:sy n="78" d="100"/>
        </p:scale>
        <p:origin x="-28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B9F00-C610-4019-B26D-31772E88D209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1B4F4-462F-4FCE-B9A9-2E3D89D7AD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A5C81-B809-47BC-8ACE-C9FF17DF226A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EFE7E-EE4F-4222-AA17-47E66FAED0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6F8B6-D3CF-445C-8445-00276FFA8693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D6115-791E-4962-A0CC-CE340CFF8B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3B19F-15B5-4627-B7EC-82125BE4F352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02499-AC88-4FF6-A858-1390B39ADA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613B3-54BA-4770-AFEF-2D4D12FCBCE1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AB759-A096-4562-AAC1-F380B1BFA8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0C759-C6EB-43DC-B052-3A95B05325CA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C6AF6-8D68-48FB-A3FF-B315EEBFC0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B6A19-6542-47D5-938B-AFE2618C2827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5B52D-135A-4602-9D17-3313F08C2D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AAF4E-40E3-4067-8CD7-8930FF03B011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5E43E-CBCB-4082-9E85-545A92414B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01FF3-636E-4682-B434-2982768400E7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3741A-C601-4E12-9FCF-E34B209F83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1CBDF-6980-4A27-A330-1366D3793CB7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7C608-B6A7-4CF2-8402-813122CA82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18ED5-2A43-4F01-A83B-5989E16F39F8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73883-1DAE-4DAB-BD45-85CFA48DCA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B63326-48E0-4EA8-8B1C-8F21FDE8CB24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1B5105-3E25-4F56-91A6-B71E9CEBCC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1398588" y="2794000"/>
            <a:ext cx="7134225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/>
              <a:t>Акция «Письмо себе» с рамках рекламной кампания «10 лет МЕГЕ – Обновляемся для вас!»</a:t>
            </a:r>
          </a:p>
          <a:p>
            <a:pPr algn="ctr"/>
            <a:endParaRPr lang="ru-RU" b="1"/>
          </a:p>
          <a:p>
            <a:pPr algn="ctr"/>
            <a:r>
              <a:rPr lang="ru-RU" sz="2000" b="1">
                <a:latin typeface="Calibri" pitchFamily="34" charset="0"/>
              </a:rPr>
              <a:t>Лучшее </a:t>
            </a:r>
            <a:r>
              <a:rPr lang="en-US" sz="2000" b="1">
                <a:latin typeface="Calibri" pitchFamily="34" charset="0"/>
              </a:rPr>
              <a:t>event-marketing </a:t>
            </a:r>
            <a:r>
              <a:rPr lang="ru-RU" sz="2000" b="1">
                <a:latin typeface="Calibri" pitchFamily="34" charset="0"/>
              </a:rPr>
              <a:t>мероприятие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439738" y="1138238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Вводные: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468313" y="1566863"/>
            <a:ext cx="7786687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  <a:cs typeface="Arial" pitchFamily="34" charset="0"/>
              </a:rPr>
              <a:t>-Заказчик </a:t>
            </a:r>
          </a:p>
          <a:p>
            <a:pPr>
              <a:defRPr/>
            </a:pPr>
            <a:r>
              <a:rPr lang="ru-RU" b="1" dirty="0">
                <a:latin typeface="+mn-lt"/>
                <a:cs typeface="Arial" pitchFamily="34" charset="0"/>
              </a:rPr>
              <a:t>ООО «ИКЕА </a:t>
            </a:r>
            <a:r>
              <a:rPr lang="ru-RU" b="1" dirty="0">
                <a:latin typeface="+mn-lt"/>
                <a:cs typeface="Arial" pitchFamily="34" charset="0"/>
              </a:rPr>
              <a:t>МОС (Торговля и   Недвижимость)» - Семейный Торговый Центр «МЕГА Казань»</a:t>
            </a:r>
          </a:p>
          <a:p>
            <a:pPr>
              <a:defRPr/>
            </a:pPr>
            <a:r>
              <a:rPr lang="ru-RU" dirty="0">
                <a:latin typeface="+mn-lt"/>
                <a:cs typeface="Arial" pitchFamily="34" charset="0"/>
              </a:rPr>
              <a:t>-Тип мероприятия </a:t>
            </a:r>
          </a:p>
          <a:p>
            <a:pPr>
              <a:defRPr/>
            </a:pPr>
            <a:r>
              <a:rPr lang="ru-RU" b="1" dirty="0">
                <a:latin typeface="+mn-lt"/>
                <a:cs typeface="Arial" pitchFamily="34" charset="0"/>
              </a:rPr>
              <a:t>Акция «Письмо себе» в рамках рекламной кампании «10 лет МЕГЕ –           Обновляемся для вас!»</a:t>
            </a:r>
          </a:p>
          <a:p>
            <a:pPr>
              <a:defRPr/>
            </a:pPr>
            <a:r>
              <a:rPr lang="ru-RU" dirty="0">
                <a:latin typeface="+mn-lt"/>
                <a:cs typeface="Arial" pitchFamily="34" charset="0"/>
              </a:rPr>
              <a:t>-Количество человек, которые приняли участие в мероприятии</a:t>
            </a:r>
          </a:p>
          <a:p>
            <a:pPr>
              <a:defRPr/>
            </a:pPr>
            <a:r>
              <a:rPr lang="ru-RU" b="1" dirty="0">
                <a:latin typeface="+mn-lt"/>
                <a:cs typeface="Arial" pitchFamily="34" charset="0"/>
              </a:rPr>
              <a:t> Более 1650 человек</a:t>
            </a:r>
          </a:p>
          <a:p>
            <a:pPr>
              <a:defRPr/>
            </a:pPr>
            <a:r>
              <a:rPr lang="ru-RU" dirty="0">
                <a:latin typeface="+mn-lt"/>
                <a:cs typeface="Arial" pitchFamily="34" charset="0"/>
              </a:rPr>
              <a:t>-Место проведения мероприятия</a:t>
            </a:r>
          </a:p>
          <a:p>
            <a:pPr>
              <a:defRPr/>
            </a:pPr>
            <a:r>
              <a:rPr lang="ru-RU" b="1" dirty="0">
                <a:latin typeface="+mn-lt"/>
                <a:cs typeface="Arial" pitchFamily="34" charset="0"/>
              </a:rPr>
              <a:t> Семейный Торговый Центр МЕГА Казань</a:t>
            </a:r>
          </a:p>
          <a:p>
            <a:pPr>
              <a:defRPr/>
            </a:pPr>
            <a:r>
              <a:rPr lang="ru-RU" dirty="0">
                <a:latin typeface="+mn-lt"/>
                <a:cs typeface="Arial" pitchFamily="34" charset="0"/>
              </a:rPr>
              <a:t>-Подрядчики исполнителя, задействованные в реализации проекта</a:t>
            </a:r>
          </a:p>
          <a:p>
            <a:pPr>
              <a:defRPr/>
            </a:pPr>
            <a:r>
              <a:rPr lang="ru-RU" b="1" dirty="0">
                <a:latin typeface="+mn-lt"/>
                <a:cs typeface="Arial" pitchFamily="34" charset="0"/>
              </a:rPr>
              <a:t> 1.Дизайн стенда/открыток/конвертов - Студия дизайна "BLANCHE </a:t>
            </a:r>
            <a:r>
              <a:rPr lang="ru-RU" b="1" dirty="0" err="1">
                <a:latin typeface="+mn-lt"/>
                <a:cs typeface="Arial" pitchFamily="34" charset="0"/>
              </a:rPr>
              <a:t>design</a:t>
            </a:r>
            <a:r>
              <a:rPr lang="ru-RU" b="1" dirty="0">
                <a:latin typeface="+mn-lt"/>
                <a:cs typeface="Arial" pitchFamily="34" charset="0"/>
              </a:rPr>
              <a:t>"</a:t>
            </a:r>
          </a:p>
          <a:p>
            <a:pPr>
              <a:defRPr/>
            </a:pPr>
            <a:r>
              <a:rPr lang="ru-RU" b="1" dirty="0">
                <a:latin typeface="+mn-lt"/>
                <a:cs typeface="Arial" pitchFamily="34" charset="0"/>
              </a:rPr>
              <a:t> 2.Производство стенда - «</a:t>
            </a:r>
            <a:r>
              <a:rPr lang="ru-RU" b="1" dirty="0" err="1">
                <a:latin typeface="+mn-lt"/>
                <a:cs typeface="Arial" pitchFamily="34" charset="0"/>
              </a:rPr>
              <a:t>Иванико</a:t>
            </a:r>
            <a:r>
              <a:rPr lang="ru-RU" b="1" dirty="0">
                <a:latin typeface="+mn-lt"/>
                <a:cs typeface="Arial" pitchFamily="34" charset="0"/>
              </a:rPr>
              <a:t>»</a:t>
            </a:r>
          </a:p>
          <a:p>
            <a:pPr>
              <a:defRPr/>
            </a:pPr>
            <a:r>
              <a:rPr lang="ru-RU" b="1" dirty="0">
                <a:latin typeface="+mn-lt"/>
                <a:cs typeface="Arial" pitchFamily="34" charset="0"/>
              </a:rPr>
              <a:t> 3.Печать конвертов/открыток – «</a:t>
            </a:r>
            <a:r>
              <a:rPr lang="en-US" b="1" dirty="0">
                <a:latin typeface="+mn-lt"/>
                <a:cs typeface="Arial" pitchFamily="34" charset="0"/>
              </a:rPr>
              <a:t>Copy Room</a:t>
            </a:r>
            <a:r>
              <a:rPr lang="ru-RU" b="1" dirty="0">
                <a:latin typeface="+mn-lt"/>
                <a:cs typeface="Arial" pitchFamily="34" charset="0"/>
              </a:rPr>
              <a:t>»</a:t>
            </a:r>
          </a:p>
          <a:p>
            <a:pPr>
              <a:defRPr/>
            </a:pPr>
            <a:r>
              <a:rPr lang="ru-RU" dirty="0">
                <a:latin typeface="+mn-lt"/>
                <a:cs typeface="Arial" pitchFamily="34" charset="0"/>
              </a:rPr>
              <a:t>-Дата проведения мероприятия</a:t>
            </a:r>
          </a:p>
          <a:p>
            <a:pPr>
              <a:defRPr/>
            </a:pPr>
            <a:r>
              <a:rPr lang="ru-RU" b="1" dirty="0">
                <a:latin typeface="+mn-lt"/>
                <a:cs typeface="Arial" pitchFamily="34" charset="0"/>
              </a:rPr>
              <a:t> 27 - 29 ноября 2015 года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225550"/>
            <a:ext cx="8518525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230188" y="1219200"/>
            <a:ext cx="8801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 </a:t>
            </a:r>
            <a:endParaRPr lang="ru-RU">
              <a:latin typeface="Calibri" pitchFamily="34" charset="0"/>
            </a:endParaRPr>
          </a:p>
        </p:txBody>
      </p:sp>
      <p:pic>
        <p:nvPicPr>
          <p:cNvPr id="512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2276475"/>
            <a:ext cx="6234112" cy="4321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5" name="Прямоугольник 4"/>
          <p:cNvSpPr>
            <a:spLocks noChangeArrowheads="1"/>
          </p:cNvSpPr>
          <p:nvPr/>
        </p:nvSpPr>
        <p:spPr bwMode="auto">
          <a:xfrm>
            <a:off x="250825" y="1052513"/>
            <a:ext cx="84978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Цель:</a:t>
            </a:r>
          </a:p>
          <a:p>
            <a:r>
              <a:rPr lang="ru-RU"/>
              <a:t>Организация акции в торговом центре в рамках рекламной кампанияи«10 лет МЕГЕ – Обновляемся для вас!»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Прямоугольник 1"/>
          <p:cNvSpPr>
            <a:spLocks noChangeArrowheads="1"/>
          </p:cNvSpPr>
          <p:nvPr/>
        </p:nvSpPr>
        <p:spPr bwMode="auto">
          <a:xfrm>
            <a:off x="323850" y="2636838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Бюджет: </a:t>
            </a:r>
          </a:p>
          <a:p>
            <a:r>
              <a:rPr lang="ru-RU"/>
              <a:t>350000</a:t>
            </a:r>
          </a:p>
          <a:p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6149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4402" y="2420888"/>
            <a:ext cx="6296014" cy="4108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5"/>
          <p:cNvSpPr>
            <a:spLocks noChangeArrowheads="1"/>
          </p:cNvSpPr>
          <p:nvPr/>
        </p:nvSpPr>
        <p:spPr bwMode="auto">
          <a:xfrm>
            <a:off x="250825" y="981075"/>
            <a:ext cx="85693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  Задачи:</a:t>
            </a:r>
          </a:p>
          <a:p>
            <a:r>
              <a:rPr lang="ru-RU"/>
              <a:t>- Разработка креативной концепции в соответствии с брифом Заказчика</a:t>
            </a:r>
          </a:p>
          <a:p>
            <a:r>
              <a:rPr lang="ru-RU"/>
              <a:t>- Контроль работ на стадии подготовки</a:t>
            </a:r>
          </a:p>
          <a:p>
            <a:r>
              <a:rPr lang="ru-RU"/>
              <a:t>- Реализация Акции</a:t>
            </a:r>
          </a:p>
          <a:p>
            <a:r>
              <a:rPr lang="ru-RU"/>
              <a:t>- Оценка результатов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Прямоугольник 1"/>
          <p:cNvSpPr>
            <a:spLocks noChangeArrowheads="1"/>
          </p:cNvSpPr>
          <p:nvPr/>
        </p:nvSpPr>
        <p:spPr bwMode="auto">
          <a:xfrm>
            <a:off x="214313" y="1219200"/>
            <a:ext cx="78867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/>
              <a:t>Агентством была разработана креативная концепция акции «Письмо себе».</a:t>
            </a:r>
          </a:p>
          <a:p>
            <a:endParaRPr lang="ru-RU" sz="1600"/>
          </a:p>
          <a:p>
            <a:r>
              <a:rPr lang="ru-RU" b="1"/>
              <a:t>Идея:</a:t>
            </a:r>
          </a:p>
          <a:p>
            <a:r>
              <a:rPr lang="ru-RU" sz="1600"/>
              <a:t>В течение 3 дней все посетители СТЦ «МЕГА» получали уникальную возможность: написать письмо самому себе в будущее! В нем они могли отразить свою мечту, дать себе обещание на свершение чего-либо, поставить перед собой цель или просто представить, как они буду выглядеть, где или с кем будут проводить своё время. И ровно через 2 года, в 2017 году, все участники активности получат эти письма и проверят насколько их планы и мечты сбылись. Вместе с письмом придет приглашение в обновленную Мегу!</a:t>
            </a:r>
          </a:p>
          <a:p>
            <a:endParaRPr lang="ru-RU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323850" y="119538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Выполнение плана мероприятия</a:t>
            </a:r>
            <a:r>
              <a:rPr lang="ru-RU">
                <a:cs typeface="Arial" charset="0"/>
              </a:rPr>
              <a:t>:</a:t>
            </a:r>
          </a:p>
        </p:txBody>
      </p:sp>
      <p:pic>
        <p:nvPicPr>
          <p:cNvPr id="819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Прямоугольник 1"/>
          <p:cNvSpPr>
            <a:spLocks noChangeArrowheads="1"/>
          </p:cNvSpPr>
          <p:nvPr/>
        </p:nvSpPr>
        <p:spPr bwMode="auto">
          <a:xfrm>
            <a:off x="323850" y="1565275"/>
            <a:ext cx="8302625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-Разработка креативной концепции/механики Акции</a:t>
            </a:r>
          </a:p>
          <a:p>
            <a:r>
              <a:rPr lang="ru-RU"/>
              <a:t>-Составление дорожной карты проекта</a:t>
            </a:r>
          </a:p>
          <a:p>
            <a:r>
              <a:rPr lang="ru-RU"/>
              <a:t>-Разработка фирменного стиля Акции</a:t>
            </a:r>
          </a:p>
          <a:p>
            <a:r>
              <a:rPr lang="ru-RU"/>
              <a:t>-Производство стенда/открыток/конвертов</a:t>
            </a:r>
          </a:p>
          <a:p>
            <a:r>
              <a:rPr lang="ru-RU"/>
              <a:t>-Монтаж</a:t>
            </a:r>
          </a:p>
          <a:p>
            <a:r>
              <a:rPr lang="ru-RU"/>
              <a:t>-Проведение активности</a:t>
            </a:r>
          </a:p>
          <a:p>
            <a:r>
              <a:rPr lang="ru-RU"/>
              <a:t>-Демонтаж</a:t>
            </a:r>
          </a:p>
          <a:p>
            <a:r>
              <a:rPr lang="ru-RU"/>
              <a:t>-Оценка результатов</a:t>
            </a:r>
          </a:p>
          <a:p>
            <a:endParaRPr lang="ru-RU"/>
          </a:p>
          <a:p>
            <a:r>
              <a:rPr lang="ru-RU" b="1"/>
              <a:t>Каналы коммуникаций:</a:t>
            </a:r>
          </a:p>
          <a:p>
            <a:r>
              <a:rPr lang="ru-RU"/>
              <a:t>-Вконтакте </a:t>
            </a:r>
          </a:p>
          <a:p>
            <a:r>
              <a:rPr lang="ru-RU"/>
              <a:t>-Инстаграм</a:t>
            </a:r>
          </a:p>
          <a:p>
            <a:r>
              <a:rPr lang="ru-RU"/>
              <a:t>-Анонсирование акции промоутерами в ТСЦ «МЕГА»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052513"/>
            <a:ext cx="8194675" cy="546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269875" y="120491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Эффективность: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250825" y="1574800"/>
            <a:ext cx="8713788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endParaRPr lang="ru-RU" sz="1600" dirty="0"/>
          </a:p>
          <a:p>
            <a:pPr>
              <a:defRPr/>
            </a:pPr>
            <a:r>
              <a:rPr lang="ru-RU" dirty="0"/>
              <a:t>-3 дня работы стойки «Письмо себе»</a:t>
            </a:r>
          </a:p>
          <a:p>
            <a:pPr>
              <a:defRPr/>
            </a:pPr>
            <a:r>
              <a:rPr lang="ru-RU" dirty="0"/>
              <a:t>-1900 уникальных писем с мечтами, грандиозными планами, теплыми пожеланиями самому себе</a:t>
            </a:r>
          </a:p>
          <a:p>
            <a:pPr>
              <a:defRPr/>
            </a:pPr>
            <a:r>
              <a:rPr lang="ru-RU" dirty="0"/>
              <a:t/>
            </a:r>
            <a:br>
              <a:rPr lang="ru-RU" dirty="0"/>
            </a:br>
            <a:endParaRPr lang="ru-RU" dirty="0">
              <a:latin typeface="+mn-lt"/>
            </a:endParaRPr>
          </a:p>
        </p:txBody>
      </p:sp>
      <p:pic>
        <p:nvPicPr>
          <p:cNvPr id="1024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125538"/>
            <a:ext cx="808990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255588" y="1219200"/>
            <a:ext cx="2130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Эффективность:</a:t>
            </a:r>
          </a:p>
        </p:txBody>
      </p:sp>
      <p:sp>
        <p:nvSpPr>
          <p:cNvPr id="12292" name="Прямоугольник 4"/>
          <p:cNvSpPr>
            <a:spLocks noChangeArrowheads="1"/>
          </p:cNvSpPr>
          <p:nvPr/>
        </p:nvSpPr>
        <p:spPr bwMode="auto">
          <a:xfrm>
            <a:off x="247650" y="1700213"/>
            <a:ext cx="8783638" cy="227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Проблема:</a:t>
            </a:r>
          </a:p>
          <a:p>
            <a:r>
              <a:rPr lang="ru-RU"/>
              <a:t>Ввиду технически сложного воплощения разработанного стенда для Акции, мы столкнулись с проблемой нехватки времени на монтажные работы</a:t>
            </a:r>
          </a:p>
          <a:p>
            <a:r>
              <a:rPr lang="ru-RU" b="1"/>
              <a:t>Решение:</a:t>
            </a:r>
          </a:p>
          <a:p>
            <a:r>
              <a:rPr lang="ru-RU"/>
              <a:t>Оперативная модернизация стенда в процессе монтажа</a:t>
            </a:r>
          </a:p>
          <a:p>
            <a:r>
              <a:rPr lang="ru-RU" b="1"/>
              <a:t>Итог: </a:t>
            </a:r>
            <a:r>
              <a:rPr lang="ru-RU"/>
              <a:t>Несмотря на несоответствие согласованной модели стенда, работы были завершены в срок и Заказчик остался доволен результатом</a:t>
            </a:r>
          </a:p>
          <a:p>
            <a:endParaRPr lang="ru-RU" sz="16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5825" y="1219200"/>
            <a:ext cx="7546975" cy="483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6"/>
          <p:cNvSpPr>
            <a:spLocks noChangeArrowheads="1"/>
          </p:cNvSpPr>
          <p:nvPr/>
        </p:nvSpPr>
        <p:spPr bwMode="auto">
          <a:xfrm>
            <a:off x="250825" y="12192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  Реализация</a:t>
            </a:r>
            <a:r>
              <a:rPr lang="ru-RU">
                <a:cs typeface="Arial" charset="0"/>
              </a:rPr>
              <a:t>:</a:t>
            </a:r>
          </a:p>
        </p:txBody>
      </p:sp>
      <p:sp>
        <p:nvSpPr>
          <p:cNvPr id="14339" name="Прямоугольник 3"/>
          <p:cNvSpPr>
            <a:spLocks noChangeArrowheads="1"/>
          </p:cNvSpPr>
          <p:nvPr/>
        </p:nvSpPr>
        <p:spPr bwMode="auto">
          <a:xfrm>
            <a:off x="350838" y="1700213"/>
            <a:ext cx="85725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У главного входа Семейного Торгового Центра «Мега» был расположен стенд, столики и кресла-пуфы. Стать участником Акции было очень просто:</a:t>
            </a:r>
          </a:p>
          <a:p>
            <a:r>
              <a:rPr lang="ru-RU"/>
              <a:t>-любой посетитель получал открытку и конверт у промо - консультанта</a:t>
            </a:r>
          </a:p>
          <a:p>
            <a:r>
              <a:rPr lang="ru-RU"/>
              <a:t>-писал письмо</a:t>
            </a:r>
          </a:p>
          <a:p>
            <a:r>
              <a:rPr lang="ru-RU"/>
              <a:t>-опускал конверт в специальный почтовый ящик</a:t>
            </a:r>
          </a:p>
          <a:p>
            <a:r>
              <a:rPr lang="ru-RU"/>
              <a:t>На данный момент все письма ждут своих отправителей до 2017 года.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434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052513"/>
            <a:ext cx="8124825" cy="541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323850" y="12223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Особенности</a:t>
            </a:r>
            <a:r>
              <a:rPr lang="ru-RU">
                <a:cs typeface="Arial" charset="0"/>
              </a:rPr>
              <a:t>:</a:t>
            </a: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Прямоугольник 1"/>
          <p:cNvSpPr>
            <a:spLocks noChangeArrowheads="1"/>
          </p:cNvSpPr>
          <p:nvPr/>
        </p:nvSpPr>
        <p:spPr bwMode="auto">
          <a:xfrm>
            <a:off x="323850" y="1720850"/>
            <a:ext cx="82804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В октябре 2015 года состоялся запуск коммерческого ремонта в СТЦ Мега: обновление пола-плитки, стен, фасада в галереях арендаторов. Ремонт закончится в 2017 году. Основной посыл торгового центра на это время «Мы обновляемся для вас!»</a:t>
            </a:r>
          </a:p>
          <a:p>
            <a:r>
              <a:rPr lang="ru-RU"/>
              <a:t>Акция «Письмо себе» была призывом - вместе с любимым торговым центром обновить что-то и в своей жизни: построить дом, найти работу, выйти замуж, похудеть и т.д. 2 года – это именно тот срок, за которые все задуманное может сбыться! От коммерческого проекта мы старались уйти к персональному контакту с каждым посетителем.</a:t>
            </a:r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125538"/>
            <a:ext cx="8231187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6"/>
          <p:cNvSpPr>
            <a:spLocks noChangeArrowheads="1"/>
          </p:cNvSpPr>
          <p:nvPr/>
        </p:nvSpPr>
        <p:spPr bwMode="auto">
          <a:xfrm>
            <a:off x="381000" y="124936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  Контакты:</a:t>
            </a:r>
          </a:p>
        </p:txBody>
      </p:sp>
      <p:pic>
        <p:nvPicPr>
          <p:cNvPr id="1843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Прямоугольник 1"/>
          <p:cNvSpPr>
            <a:spLocks noChangeArrowheads="1"/>
          </p:cNvSpPr>
          <p:nvPr/>
        </p:nvSpPr>
        <p:spPr bwMode="auto">
          <a:xfrm>
            <a:off x="442913" y="1844675"/>
            <a:ext cx="71294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Сатегараева Лилия Рустамовна, должность event-менеджер, </a:t>
            </a:r>
          </a:p>
          <a:p>
            <a:r>
              <a:rPr lang="ru-RU"/>
              <a:t>89872283901,</a:t>
            </a:r>
            <a:r>
              <a:rPr lang="en-US"/>
              <a:t>lilia</a:t>
            </a:r>
            <a:r>
              <a:rPr lang="ru-RU"/>
              <a:t>.</a:t>
            </a:r>
            <a:r>
              <a:rPr lang="en-US"/>
              <a:t>i</a:t>
            </a:r>
            <a:r>
              <a:rPr lang="ru-RU"/>
              <a:t>@</a:t>
            </a:r>
            <a:r>
              <a:rPr lang="en-US"/>
              <a:t>itl</a:t>
            </a:r>
            <a:r>
              <a:rPr lang="ru-RU"/>
              <a:t>-</a:t>
            </a:r>
            <a:r>
              <a:rPr lang="en-US"/>
              <a:t>amg</a:t>
            </a:r>
            <a:r>
              <a:rPr lang="ru-RU"/>
              <a:t>.</a:t>
            </a:r>
            <a:r>
              <a:rPr lang="en-US"/>
              <a:t>ru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en-US" b="1" dirty="0" smtClean="0">
                <a:solidFill>
                  <a:srgbClr val="FF0000"/>
                </a:solidFill>
              </a:rPr>
              <a:t>4R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669</Words>
  <Application>Microsoft Office PowerPoint</Application>
  <PresentationFormat>Экран (4:3)</PresentationFormat>
  <Paragraphs>79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74</cp:revision>
  <dcterms:modified xsi:type="dcterms:W3CDTF">2016-02-27T18:16:18Z</dcterms:modified>
</cp:coreProperties>
</file>