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82" r:id="rId5"/>
    <p:sldId id="283" r:id="rId6"/>
    <p:sldId id="290" r:id="rId7"/>
    <p:sldId id="291" r:id="rId8"/>
    <p:sldId id="284" r:id="rId9"/>
    <p:sldId id="298" r:id="rId10"/>
    <p:sldId id="285" r:id="rId11"/>
    <p:sldId id="286" r:id="rId12"/>
    <p:sldId id="287" r:id="rId13"/>
    <p:sldId id="294" r:id="rId14"/>
    <p:sldId id="295" r:id="rId15"/>
    <p:sldId id="300" r:id="rId16"/>
    <p:sldId id="297" r:id="rId17"/>
    <p:sldId id="288" r:id="rId18"/>
    <p:sldId id="301" r:id="rId19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78378" autoAdjust="0"/>
  </p:normalViewPr>
  <p:slideViewPr>
    <p:cSldViewPr>
      <p:cViewPr varScale="1">
        <p:scale>
          <a:sx n="64" d="100"/>
          <a:sy n="64" d="100"/>
        </p:scale>
        <p:origin x="-7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2627A-6875-4AA8-94DC-946721AFAFE5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000B7-5399-4859-8F70-E82C86F9CD2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4537B-F3ED-4930-AA18-730D83F4F51E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2A050-2E19-4F9A-99F8-2827E86F5D3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E0549-BF44-471C-B63C-6FC5BEF483AC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35276-BC9F-49A3-81CF-8735274AAA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6E32B-B6F3-4C2E-923F-CA3D4252A5D2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ADF86-D302-49E7-9E5B-F68FC74D050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48EFE-2795-4BBE-9CD2-82A22874A84E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FEDAC-1BC1-4A61-9C12-E659E3130A4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81C2-932C-4A3C-9A23-4A3728A7C41B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3FE15-D8B9-469D-95F4-F9AE0A8F6C9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8F5C8-3800-41C4-A247-6ACD6147B624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2D92E-474F-41DE-AF36-9681942BA5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A77F7-849B-4BCC-8F84-773918EE4082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85B33-B3B2-409C-8E32-07A8ECDF779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1F40D-B6CE-4A4A-AFB0-F855B98E124B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99324-5E51-4694-8680-C8319C839C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68058-0EE6-4C5F-AC09-0949480C6B9F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78B75-539C-4564-853B-FFD464771D9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6A8BB-D7E9-4AC0-8096-C39EC86C8705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19599-F2FF-4AAE-87EB-EC10776F1ED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61DA6D-1CF1-49F3-91B9-7B0E02B7C439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8EF1F74-6B00-4727-A786-D1FD111113B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0" y="307975"/>
            <a:ext cx="882015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dirty="0">
                <a:latin typeface="Calibri" pitchFamily="34" charset="0"/>
              </a:rPr>
              <a:t>Свадьба Юли и Толи «О мой </a:t>
            </a:r>
            <a:r>
              <a:rPr lang="ru-RU" altLang="ru-RU" dirty="0" err="1">
                <a:latin typeface="Calibri" pitchFamily="34" charset="0"/>
              </a:rPr>
              <a:t>Бохо</a:t>
            </a:r>
            <a:r>
              <a:rPr lang="en-US" altLang="ru-RU" dirty="0">
                <a:latin typeface="Calibri" pitchFamily="34" charset="0"/>
              </a:rPr>
              <a:t>!</a:t>
            </a:r>
            <a:r>
              <a:rPr lang="ru-RU" altLang="ru-RU" dirty="0">
                <a:latin typeface="Calibri" pitchFamily="34" charset="0"/>
              </a:rPr>
              <a:t>»</a:t>
            </a:r>
            <a:endParaRPr lang="en-US" altLang="ru-RU" dirty="0">
              <a:latin typeface="Calibri" pitchFamily="34" charset="0"/>
            </a:endParaRPr>
          </a:p>
          <a:p>
            <a:pPr algn="ctr" eaLnBrk="1" hangingPunct="1"/>
            <a:r>
              <a:rPr lang="ru-RU" altLang="ru-RU" dirty="0" err="1">
                <a:latin typeface="Calibri" pitchFamily="34" charset="0"/>
              </a:rPr>
              <a:t>Ивент-компания</a:t>
            </a:r>
            <a:r>
              <a:rPr lang="ru-RU" altLang="ru-RU" dirty="0">
                <a:latin typeface="Calibri" pitchFamily="34" charset="0"/>
              </a:rPr>
              <a:t> «Жизнь Прекрасна!»</a:t>
            </a:r>
          </a:p>
          <a:p>
            <a:pPr algn="ctr" eaLnBrk="1" hangingPunct="1"/>
            <a:r>
              <a:rPr lang="ru-RU" altLang="ru-RU" dirty="0">
                <a:latin typeface="Calibri" pitchFamily="34" charset="0"/>
              </a:rPr>
              <a:t>Номинация: Лучший свадебный проект до 300 тысяч.</a:t>
            </a: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7413" y="1558925"/>
            <a:ext cx="7623175" cy="508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2097088" y="31591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Вводные: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647700" y="908050"/>
            <a:ext cx="8496300" cy="535463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dirty="0" smtClean="0">
                <a:latin typeface="Calibri" panose="020F0502020204030204" pitchFamily="34" charset="0"/>
              </a:rPr>
              <a:t> Юля и Толя</a:t>
            </a:r>
            <a:r>
              <a:rPr lang="en-US" altLang="ru-RU" dirty="0" smtClean="0">
                <a:latin typeface="Calibri" panose="020F0502020204030204" pitchFamily="34" charset="0"/>
              </a:rPr>
              <a:t> </a:t>
            </a:r>
          </a:p>
          <a:p>
            <a:pPr algn="ctr" eaLnBrk="1" hangingPunct="1">
              <a:defRPr/>
            </a:pPr>
            <a:r>
              <a:rPr lang="ru-RU" altLang="ru-RU" dirty="0" smtClean="0">
                <a:latin typeface="Calibri" panose="020F0502020204030204" pitchFamily="34" charset="0"/>
              </a:rPr>
              <a:t>Дата 15 </a:t>
            </a:r>
            <a:r>
              <a:rPr lang="ru-RU" altLang="ru-RU" dirty="0">
                <a:latin typeface="Calibri" panose="020F0502020204030204" pitchFamily="34" charset="0"/>
              </a:rPr>
              <a:t>августа 2015 г. </a:t>
            </a:r>
            <a:endParaRPr lang="ru-RU" altLang="ru-RU" dirty="0" smtClean="0">
              <a:latin typeface="Calibri" panose="020F0502020204030204" pitchFamily="34" charset="0"/>
            </a:endParaRPr>
          </a:p>
          <a:p>
            <a:pPr algn="ctr" eaLnBrk="1" hangingPunct="1">
              <a:defRPr/>
            </a:pPr>
            <a:r>
              <a:rPr lang="ru-RU" altLang="ru-RU" dirty="0" smtClean="0">
                <a:latin typeface="Calibri" panose="020F0502020204030204" pitchFamily="34" charset="0"/>
              </a:rPr>
              <a:t>Локация Особняк </a:t>
            </a:r>
            <a:r>
              <a:rPr lang="en-US" altLang="ru-RU" dirty="0" smtClean="0">
                <a:latin typeface="Calibri" panose="020F0502020204030204" pitchFamily="34" charset="0"/>
              </a:rPr>
              <a:t>V</a:t>
            </a:r>
            <a:r>
              <a:rPr lang="ru-RU" altLang="ru-RU" dirty="0">
                <a:latin typeface="Calibri" panose="020F0502020204030204" pitchFamily="34" charset="0"/>
              </a:rPr>
              <a:t>АСЯ+1</a:t>
            </a:r>
          </a:p>
          <a:p>
            <a:pPr algn="ctr" eaLnBrk="1" hangingPunct="1">
              <a:defRPr/>
            </a:pPr>
            <a:r>
              <a:rPr lang="ru-RU" altLang="ru-RU" dirty="0" smtClean="0">
                <a:latin typeface="Calibri" panose="020F0502020204030204" pitchFamily="34" charset="0"/>
              </a:rPr>
              <a:t>60 чел</a:t>
            </a:r>
          </a:p>
          <a:p>
            <a:pPr algn="ctr" eaLnBrk="1" hangingPunct="1">
              <a:defRPr/>
            </a:pPr>
            <a:endParaRPr lang="ru-RU" altLang="ru-RU" dirty="0" smtClean="0">
              <a:latin typeface="Calibri" panose="020F0502020204030204" pitchFamily="34" charset="0"/>
            </a:endParaRPr>
          </a:p>
          <a:p>
            <a:pPr algn="ctr" eaLnBrk="1" hangingPunct="1">
              <a:defRPr/>
            </a:pPr>
            <a:r>
              <a:rPr lang="ru-RU" altLang="ru-RU" dirty="0" smtClean="0">
                <a:latin typeface="Calibri" panose="020F0502020204030204" pitchFamily="34" charset="0"/>
              </a:rPr>
              <a:t>Команда мероприятия:</a:t>
            </a:r>
          </a:p>
          <a:p>
            <a:pPr algn="ctr" eaLnBrk="1" hangingPunct="1">
              <a:defRPr/>
            </a:pPr>
            <a:endParaRPr lang="ru-RU" altLang="ru-RU" dirty="0" smtClean="0">
              <a:latin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ru-RU" altLang="ru-RU" dirty="0" smtClean="0">
                <a:latin typeface="Calibri" panose="020F0502020204030204" pitchFamily="34" charset="0"/>
              </a:rPr>
              <a:t>- Концепция, декорации, выездная церемония – Екатерина </a:t>
            </a:r>
            <a:r>
              <a:rPr lang="ru-RU" altLang="ru-RU" dirty="0" err="1" smtClean="0">
                <a:latin typeface="Calibri" panose="020F0502020204030204" pitchFamily="34" charset="0"/>
              </a:rPr>
              <a:t>Акцораева</a:t>
            </a:r>
            <a:r>
              <a:rPr lang="ru-RU" altLang="ru-RU" dirty="0" smtClean="0">
                <a:latin typeface="Calibri" panose="020F0502020204030204" pitchFamily="34" charset="0"/>
              </a:rPr>
              <a:t>      </a:t>
            </a:r>
            <a:r>
              <a:rPr lang="en-US" altLang="ru-RU" dirty="0" smtClean="0">
                <a:latin typeface="Calibri" panose="020F0502020204030204" pitchFamily="34" charset="0"/>
              </a:rPr>
              <a:t>vk.com/</a:t>
            </a:r>
            <a:r>
              <a:rPr lang="en-US" altLang="ru-RU" dirty="0" err="1" smtClean="0">
                <a:latin typeface="Calibri" panose="020F0502020204030204" pitchFamily="34" charset="0"/>
              </a:rPr>
              <a:t>raduga_leta</a:t>
            </a:r>
            <a:r>
              <a:rPr lang="ru-RU" altLang="ru-RU" dirty="0" smtClean="0">
                <a:latin typeface="Calibri" panose="020F0502020204030204" pitchFamily="34" charset="0"/>
              </a:rPr>
              <a:t> и  </a:t>
            </a:r>
            <a:r>
              <a:rPr lang="ru-RU" altLang="ru-RU" dirty="0" err="1" smtClean="0">
                <a:latin typeface="Calibri" panose="020F0502020204030204" pitchFamily="34" charset="0"/>
              </a:rPr>
              <a:t>Ивент</a:t>
            </a:r>
            <a:r>
              <a:rPr lang="ru-RU" altLang="ru-RU" dirty="0" smtClean="0">
                <a:latin typeface="Calibri" panose="020F0502020204030204" pitchFamily="34" charset="0"/>
              </a:rPr>
              <a:t>-компания «Жизнь Прекрасна!» </a:t>
            </a:r>
            <a:r>
              <a:rPr lang="en-US" altLang="ru-RU" dirty="0" smtClean="0">
                <a:latin typeface="Calibri" panose="020F0502020204030204" pitchFamily="34" charset="0"/>
              </a:rPr>
              <a:t>vk.com/</a:t>
            </a:r>
            <a:r>
              <a:rPr lang="en-US" altLang="ru-RU" dirty="0" err="1" smtClean="0">
                <a:latin typeface="Calibri" panose="020F0502020204030204" pitchFamily="34" charset="0"/>
              </a:rPr>
              <a:t>lovefunsmile</a:t>
            </a:r>
            <a:endParaRPr lang="ru-RU" altLang="ru-RU" dirty="0" smtClean="0">
              <a:latin typeface="Calibri" panose="020F0502020204030204" pitchFamily="34" charset="0"/>
            </a:endParaRPr>
          </a:p>
          <a:p>
            <a:pPr marL="285750" indent="-285750" eaLnBrk="1" hangingPunct="1">
              <a:buFontTx/>
              <a:buChar char="-"/>
              <a:defRPr/>
            </a:pPr>
            <a:endParaRPr lang="ru-RU" altLang="ru-RU" dirty="0" smtClean="0">
              <a:latin typeface="Calibri" panose="020F0502020204030204" pitchFamily="34" charset="0"/>
            </a:endParaRPr>
          </a:p>
          <a:p>
            <a:pPr marL="285750" indent="-285750" eaLnBrk="1" hangingPunct="1">
              <a:buFontTx/>
              <a:buChar char="-"/>
              <a:defRPr/>
            </a:pPr>
            <a:r>
              <a:rPr lang="ru-RU" altLang="ru-RU" dirty="0" smtClean="0">
                <a:latin typeface="Calibri" panose="020F0502020204030204" pitchFamily="34" charset="0"/>
              </a:rPr>
              <a:t>Флорист Алла </a:t>
            </a:r>
            <a:r>
              <a:rPr lang="ru-RU" altLang="ru-RU" dirty="0" err="1" smtClean="0">
                <a:latin typeface="Calibri" panose="020F0502020204030204" pitchFamily="34" charset="0"/>
              </a:rPr>
              <a:t>Саевская</a:t>
            </a:r>
            <a:r>
              <a:rPr lang="en-US" altLang="ru-RU" dirty="0" smtClean="0">
                <a:latin typeface="Calibri" panose="020F0502020204030204" pitchFamily="34" charset="0"/>
              </a:rPr>
              <a:t> vk.com/</a:t>
            </a:r>
            <a:r>
              <a:rPr lang="en-US" altLang="ru-RU" dirty="0" err="1" smtClean="0">
                <a:latin typeface="Calibri" panose="020F0502020204030204" pitchFamily="34" charset="0"/>
              </a:rPr>
              <a:t>pan_paeonia</a:t>
            </a:r>
            <a:endParaRPr lang="ru-RU" altLang="ru-RU" dirty="0" smtClean="0">
              <a:latin typeface="Calibri" panose="020F0502020204030204" pitchFamily="34" charset="0"/>
            </a:endParaRPr>
          </a:p>
          <a:p>
            <a:pPr marL="285750" indent="-285750" eaLnBrk="1" hangingPunct="1">
              <a:buFontTx/>
              <a:buChar char="-"/>
              <a:defRPr/>
            </a:pPr>
            <a:endParaRPr lang="ru-RU" altLang="ru-RU" dirty="0" smtClean="0">
              <a:latin typeface="Calibri" panose="020F0502020204030204" pitchFamily="34" charset="0"/>
            </a:endParaRPr>
          </a:p>
          <a:p>
            <a:pPr marL="285750" indent="-285750" eaLnBrk="1" hangingPunct="1">
              <a:buFontTx/>
              <a:buChar char="-"/>
              <a:defRPr/>
            </a:pPr>
            <a:r>
              <a:rPr lang="ru-RU" altLang="ru-RU" dirty="0" smtClean="0">
                <a:latin typeface="Calibri" panose="020F0502020204030204" pitchFamily="34" charset="0"/>
              </a:rPr>
              <a:t>Ведущий Антон Киселев</a:t>
            </a:r>
            <a:r>
              <a:rPr lang="en-US" altLang="ru-RU" dirty="0" smtClean="0">
                <a:latin typeface="Calibri" panose="020F0502020204030204" pitchFamily="34" charset="0"/>
              </a:rPr>
              <a:t> vk.com/</a:t>
            </a:r>
            <a:r>
              <a:rPr lang="en-US" altLang="ru-RU" dirty="0" err="1" smtClean="0">
                <a:latin typeface="Calibri" panose="020F0502020204030204" pitchFamily="34" charset="0"/>
              </a:rPr>
              <a:t>kiselev_showman</a:t>
            </a:r>
            <a:endParaRPr lang="ru-RU" altLang="ru-RU" dirty="0" smtClean="0">
              <a:latin typeface="Calibri" panose="020F0502020204030204" pitchFamily="34" charset="0"/>
            </a:endParaRPr>
          </a:p>
          <a:p>
            <a:pPr marL="285750" indent="-285750" eaLnBrk="1" hangingPunct="1">
              <a:buFontTx/>
              <a:buChar char="-"/>
              <a:defRPr/>
            </a:pPr>
            <a:endParaRPr lang="ru-RU" altLang="ru-RU" dirty="0" smtClean="0">
              <a:latin typeface="Calibri" panose="020F0502020204030204" pitchFamily="34" charset="0"/>
            </a:endParaRPr>
          </a:p>
          <a:p>
            <a:pPr marL="285750" indent="-285750" eaLnBrk="1" hangingPunct="1">
              <a:buFontTx/>
              <a:buChar char="-"/>
              <a:defRPr/>
            </a:pPr>
            <a:r>
              <a:rPr lang="ru-RU" altLang="ru-RU" dirty="0" smtClean="0">
                <a:latin typeface="Calibri" panose="020F0502020204030204" pitchFamily="34" charset="0"/>
              </a:rPr>
              <a:t>Фотограф Лена Козий</a:t>
            </a:r>
            <a:r>
              <a:rPr lang="en-US" altLang="ru-RU" dirty="0">
                <a:latin typeface="Calibri" panose="020F0502020204030204" pitchFamily="34" charset="0"/>
              </a:rPr>
              <a:t> </a:t>
            </a:r>
            <a:r>
              <a:rPr lang="en-US" altLang="ru-RU" dirty="0" smtClean="0">
                <a:latin typeface="Calibri" panose="020F0502020204030204" pitchFamily="34" charset="0"/>
              </a:rPr>
              <a:t>vk.com/</a:t>
            </a:r>
            <a:r>
              <a:rPr lang="en-US" altLang="ru-RU" dirty="0" err="1" smtClean="0">
                <a:latin typeface="Calibri" panose="020F0502020204030204" pitchFamily="34" charset="0"/>
              </a:rPr>
              <a:t>elena_koziy</a:t>
            </a:r>
            <a:endParaRPr lang="ru-RU" altLang="ru-RU" dirty="0" smtClean="0">
              <a:latin typeface="Calibri" panose="020F0502020204030204" pitchFamily="34" charset="0"/>
            </a:endParaRPr>
          </a:p>
          <a:p>
            <a:pPr marL="285750" indent="-285750" eaLnBrk="1" hangingPunct="1">
              <a:buFontTx/>
              <a:buChar char="-"/>
              <a:defRPr/>
            </a:pPr>
            <a:endParaRPr lang="ru-RU" altLang="ru-RU" dirty="0" smtClean="0">
              <a:latin typeface="Calibri" panose="020F0502020204030204" pitchFamily="34" charset="0"/>
            </a:endParaRPr>
          </a:p>
          <a:p>
            <a:pPr marL="285750" indent="-285750" eaLnBrk="1" hangingPunct="1">
              <a:buFontTx/>
              <a:buChar char="-"/>
              <a:defRPr/>
            </a:pPr>
            <a:r>
              <a:rPr lang="ru-RU" altLang="ru-RU" dirty="0" smtClean="0">
                <a:latin typeface="Calibri" panose="020F0502020204030204" pitchFamily="34" charset="0"/>
              </a:rPr>
              <a:t>Видеографы – Слава Кириллов и </a:t>
            </a:r>
            <a:r>
              <a:rPr lang="en-US" altLang="ru-RU" dirty="0" smtClean="0">
                <a:latin typeface="Calibri" panose="020F0502020204030204" pitchFamily="34" charset="0"/>
              </a:rPr>
              <a:t>PROF ART STUDIO</a:t>
            </a:r>
            <a:endParaRPr lang="ru-RU" altLang="ru-RU" dirty="0" smtClean="0">
              <a:latin typeface="Calibri" panose="020F0502020204030204" pitchFamily="34" charset="0"/>
            </a:endParaRPr>
          </a:p>
          <a:p>
            <a:pPr marL="285750" indent="-285750" eaLnBrk="1" hangingPunct="1">
              <a:buFontTx/>
              <a:buChar char="-"/>
              <a:defRPr/>
            </a:pPr>
            <a:endParaRPr lang="ru-RU" altLang="ru-RU" dirty="0" smtClean="0">
              <a:latin typeface="Calibri" panose="020F0502020204030204" pitchFamily="34" charset="0"/>
            </a:endParaRPr>
          </a:p>
          <a:p>
            <a:pPr marL="285750" indent="-285750" eaLnBrk="1" hangingPunct="1">
              <a:buFontTx/>
              <a:buChar char="-"/>
              <a:defRPr/>
            </a:pPr>
            <a:r>
              <a:rPr lang="ru-RU" altLang="ru-RU" dirty="0" smtClean="0">
                <a:latin typeface="Calibri" panose="020F0502020204030204" pitchFamily="34" charset="0"/>
              </a:rPr>
              <a:t>Техническое сопровождение Компания </a:t>
            </a:r>
            <a:r>
              <a:rPr lang="en-US" altLang="ru-RU" dirty="0" smtClean="0">
                <a:latin typeface="Calibri" panose="020F0502020204030204" pitchFamily="34" charset="0"/>
              </a:rPr>
              <a:t>IMLIGHT NN</a:t>
            </a:r>
          </a:p>
        </p:txBody>
      </p:sp>
      <p:pic>
        <p:nvPicPr>
          <p:cNvPr id="307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6"/>
          <p:cNvSpPr>
            <a:spLocks noChangeArrowheads="1"/>
          </p:cNvSpPr>
          <p:nvPr/>
        </p:nvSpPr>
        <p:spPr bwMode="auto">
          <a:xfrm>
            <a:off x="1979613" y="36195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Задача/цели: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233363" y="1773238"/>
            <a:ext cx="87868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>
                <a:latin typeface="Calibri" pitchFamily="34" charset="0"/>
              </a:rPr>
              <a:t>-</a:t>
            </a:r>
          </a:p>
        </p:txBody>
      </p:sp>
      <p:pic>
        <p:nvPicPr>
          <p:cNvPr id="410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Прямоугольник 2"/>
          <p:cNvSpPr>
            <a:spLocks noChangeArrowheads="1"/>
          </p:cNvSpPr>
          <p:nvPr/>
        </p:nvSpPr>
        <p:spPr bwMode="auto">
          <a:xfrm>
            <a:off x="385763" y="1484313"/>
            <a:ext cx="3941762" cy="484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7000"/>
              </a:lnSpc>
              <a:spcAft>
                <a:spcPts val="800"/>
              </a:spcAft>
            </a:pPr>
            <a:r>
              <a:rPr lang="ru-RU" altLang="ru-RU">
                <a:latin typeface="Calibri" pitchFamily="34" charset="0"/>
                <a:ea typeface="Calibri" pitchFamily="34" charset="0"/>
                <a:cs typeface="Times New Roman" pitchFamily="18" charset="0"/>
              </a:rPr>
              <a:t>Самым важным при организации этой свадьбы было – сделать поистине ДУШЕВНЫЙ, комфортный праздник с соблюдением традиций, объединить самых дорогих людей.</a:t>
            </a:r>
          </a:p>
          <a:p>
            <a:pPr eaLnBrk="1" hangingPunct="1">
              <a:lnSpc>
                <a:spcPct val="107000"/>
              </a:lnSpc>
              <a:spcAft>
                <a:spcPts val="800"/>
              </a:spcAft>
            </a:pPr>
            <a:r>
              <a:rPr lang="ru-RU" altLang="ru-RU">
                <a:latin typeface="Calibri" pitchFamily="34" charset="0"/>
                <a:ea typeface="Calibri" pitchFamily="34" charset="0"/>
                <a:cs typeface="Times New Roman" pitchFamily="18" charset="0"/>
              </a:rPr>
              <a:t>Сделать красивое торжество, не затратив более 500 тыс. руб</a:t>
            </a:r>
          </a:p>
          <a:p>
            <a:pPr eaLnBrk="1" hangingPunct="1">
              <a:lnSpc>
                <a:spcPct val="107000"/>
              </a:lnSpc>
              <a:spcAft>
                <a:spcPts val="800"/>
              </a:spcAft>
            </a:pPr>
            <a:r>
              <a:rPr lang="ru-RU" altLang="ru-RU">
                <a:latin typeface="Calibri" pitchFamily="34" charset="0"/>
                <a:ea typeface="Calibri" pitchFamily="34" charset="0"/>
                <a:cs typeface="Times New Roman" pitchFamily="18" charset="0"/>
              </a:rPr>
              <a:t>Подчеркнуть любовь невесты к этническим элементам декора, ярким цветам.</a:t>
            </a:r>
          </a:p>
          <a:p>
            <a:pPr eaLnBrk="1" hangingPunct="1">
              <a:lnSpc>
                <a:spcPct val="107000"/>
              </a:lnSpc>
              <a:spcAft>
                <a:spcPts val="800"/>
              </a:spcAft>
            </a:pPr>
            <a:r>
              <a:rPr lang="ru-RU" altLang="ru-RU">
                <a:latin typeface="Calibri" pitchFamily="34" charset="0"/>
                <a:ea typeface="Calibri" pitchFamily="34" charset="0"/>
                <a:cs typeface="Times New Roman" pitchFamily="18" charset="0"/>
              </a:rPr>
              <a:t>Выбрать концепцию, в которой жених и невеста смогли бы быть в простой одежде, с легким праздничным акцентом, не напрягающей, дающей свободу движений, удобство.</a:t>
            </a:r>
          </a:p>
        </p:txBody>
      </p:sp>
      <p:pic>
        <p:nvPicPr>
          <p:cNvPr id="4102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263" y="925513"/>
            <a:ext cx="3581400" cy="537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6"/>
          <p:cNvSpPr>
            <a:spLocks noChangeArrowheads="1"/>
          </p:cNvSpPr>
          <p:nvPr/>
        </p:nvSpPr>
        <p:spPr bwMode="auto">
          <a:xfrm>
            <a:off x="1763713" y="241300"/>
            <a:ext cx="4130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Идея:</a:t>
            </a:r>
          </a:p>
        </p:txBody>
      </p:sp>
      <p:sp>
        <p:nvSpPr>
          <p:cNvPr id="5123" name="Прямоугольник 3"/>
          <p:cNvSpPr>
            <a:spLocks noChangeArrowheads="1"/>
          </p:cNvSpPr>
          <p:nvPr/>
        </p:nvSpPr>
        <p:spPr bwMode="auto">
          <a:xfrm>
            <a:off x="611188" y="1493838"/>
            <a:ext cx="3529012" cy="464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altLang="ru-RU">
                <a:latin typeface="Calibri" pitchFamily="34" charset="0"/>
                <a:ea typeface="Calibri" pitchFamily="34" charset="0"/>
                <a:cs typeface="Times New Roman" pitchFamily="18" charset="0"/>
              </a:rPr>
              <a:t>Поскольку невесте была близка этническая тема, яркие цветовые решения, а семейность, душевность и общность –заявлены ключевыми деталями для данного праздника, решено было выбрать концепцию – бохо шик в декоре и в тематическом наполнении самого торжества.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altLang="ru-RU">
                <a:latin typeface="Calibri" pitchFamily="34" charset="0"/>
                <a:ea typeface="Calibri" pitchFamily="34" charset="0"/>
                <a:cs typeface="Times New Roman" pitchFamily="18" charset="0"/>
              </a:rPr>
              <a:t>Стиль бохо-шик берет свое начало у кочевых племен, и связан в своем наполнении с традициями и обычаями свободных странников, цыган, кочевников.</a:t>
            </a:r>
          </a:p>
        </p:txBody>
      </p:sp>
      <p:pic>
        <p:nvPicPr>
          <p:cNvPr id="512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2800" y="623888"/>
            <a:ext cx="4262438" cy="597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6"/>
          <p:cNvSpPr>
            <a:spLocks noChangeArrowheads="1"/>
          </p:cNvSpPr>
          <p:nvPr/>
        </p:nvSpPr>
        <p:spPr bwMode="auto">
          <a:xfrm>
            <a:off x="403225" y="127158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Исполнение: </a:t>
            </a:r>
            <a:endParaRPr lang="ru-RU" altLang="ru-RU">
              <a:latin typeface="Calibri" pitchFamily="34" charset="0"/>
            </a:endParaRP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395288" y="1700213"/>
            <a:ext cx="3240087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</a:rPr>
              <a:t> В основу оформления вошли комбинация цветов фуксия, марсала, зеленый, их сочетаний в цветочных композициях и орнаментах, с кружевом и натуральными материалами - деревом, ягодами и цветами. </a:t>
            </a:r>
          </a:p>
          <a:p>
            <a:pPr eaLnBrk="1" hangingPunct="1">
              <a:defRPr/>
            </a:pPr>
            <a:r>
              <a:rPr lang="ru-RU" dirty="0">
                <a:latin typeface="+mn-lt"/>
              </a:rPr>
              <a:t>Так же, одним из доминантных в декоре стал амулет ловец снов, который был очень дорог невесте. </a:t>
            </a:r>
          </a:p>
          <a:p>
            <a:pPr eaLnBrk="1" hangingPunct="1">
              <a:defRPr/>
            </a:pPr>
            <a:r>
              <a:rPr lang="ru-RU" dirty="0">
                <a:latin typeface="+mn-lt"/>
              </a:rPr>
              <a:t>От него оттолкнулась целая ветвь в концепции свадебного декора.</a:t>
            </a:r>
          </a:p>
        </p:txBody>
      </p:sp>
      <p:pic>
        <p:nvPicPr>
          <p:cNvPr id="614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Рисунок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104775"/>
            <a:ext cx="4422775" cy="663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6"/>
          <p:cNvSpPr>
            <a:spLocks noChangeArrowheads="1"/>
          </p:cNvSpPr>
          <p:nvPr/>
        </p:nvSpPr>
        <p:spPr bwMode="auto">
          <a:xfrm>
            <a:off x="1692275" y="6096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Исполнение: </a:t>
            </a:r>
            <a:endParaRPr lang="ru-RU" altLang="ru-RU">
              <a:latin typeface="Calibri" pitchFamily="34" charset="0"/>
            </a:endParaRP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214313" y="1643063"/>
            <a:ext cx="3816350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</a:rPr>
              <a:t>Выездная церемония ребят была организована на поляне с видом на Стрелку – один из самых значимых видов Нижнего Новгорода.</a:t>
            </a:r>
          </a:p>
          <a:p>
            <a:pPr eaLnBrk="1" hangingPunct="1">
              <a:defRPr/>
            </a:pPr>
            <a:endParaRPr lang="ru-RU" dirty="0">
              <a:latin typeface="+mn-lt"/>
            </a:endParaRPr>
          </a:p>
          <a:p>
            <a:pPr eaLnBrk="1" hangingPunct="1">
              <a:defRPr/>
            </a:pPr>
            <a:r>
              <a:rPr lang="ru-RU" dirty="0">
                <a:latin typeface="+mn-lt"/>
              </a:rPr>
              <a:t>Гости свадьбы уютно расположились на нетрадиционных для регистрации, но таких удобных диванах с подушками и пледами, а арку церемонии заменила символичная дверь в будущее с корягой и флористическими композициями из экзотических цветов, ловцами снов, кружащимися и создающими звуки мелодий ветра.</a:t>
            </a:r>
          </a:p>
        </p:txBody>
      </p:sp>
      <p:pic>
        <p:nvPicPr>
          <p:cNvPr id="717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6388" y="3500438"/>
            <a:ext cx="4894262" cy="324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9875" y="74613"/>
            <a:ext cx="493077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6"/>
          <p:cNvSpPr>
            <a:spLocks noChangeArrowheads="1"/>
          </p:cNvSpPr>
          <p:nvPr/>
        </p:nvSpPr>
        <p:spPr bwMode="auto">
          <a:xfrm>
            <a:off x="1644650" y="2952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Исполнение: </a:t>
            </a:r>
            <a:endParaRPr lang="ru-RU" altLang="ru-RU">
              <a:latin typeface="Calibri" pitchFamily="34" charset="0"/>
            </a:endParaRP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177800" y="1412875"/>
            <a:ext cx="4138613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</a:rPr>
              <a:t>Президиум молодожёнов и  декор банкетной площадки, включая столы гостей, решено было преобразить, используя большое количество пестрого декора и </a:t>
            </a:r>
            <a:r>
              <a:rPr lang="ru-RU" dirty="0" err="1">
                <a:latin typeface="+mn-lt"/>
              </a:rPr>
              <a:t>разнофактурных</a:t>
            </a:r>
            <a:r>
              <a:rPr lang="ru-RU" dirty="0">
                <a:latin typeface="+mn-lt"/>
              </a:rPr>
              <a:t> вещиц. </a:t>
            </a:r>
          </a:p>
          <a:p>
            <a:pPr eaLnBrk="1" hangingPunct="1">
              <a:defRPr/>
            </a:pPr>
            <a:r>
              <a:rPr lang="ru-RU" dirty="0">
                <a:latin typeface="+mn-lt"/>
              </a:rPr>
              <a:t>Так, основными элементами стали скатерти с цветочным орнаментом и кружевом, напоминающие цыганские платки и макраме, характерное для кочевых племен. </a:t>
            </a:r>
          </a:p>
          <a:p>
            <a:pPr eaLnBrk="1" hangingPunct="1">
              <a:defRPr/>
            </a:pPr>
            <a:r>
              <a:rPr lang="ru-RU" dirty="0">
                <a:latin typeface="+mn-lt"/>
              </a:rPr>
              <a:t>Клетки, живые коряги, золотые подсвечники и посуда, ловцы снов и стекло- весь этот эклектичный декор очень гармонично вписался в общую концепцию старинного особняка, стены которого стали некой кладовкой, сундуком с приданным)</a:t>
            </a:r>
          </a:p>
        </p:txBody>
      </p:sp>
      <p:pic>
        <p:nvPicPr>
          <p:cNvPr id="819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642938"/>
            <a:ext cx="3857625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6"/>
          <p:cNvSpPr>
            <a:spLocks noChangeArrowheads="1"/>
          </p:cNvSpPr>
          <p:nvPr/>
        </p:nvSpPr>
        <p:spPr bwMode="auto">
          <a:xfrm>
            <a:off x="1619250" y="12223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Исполнение: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142875" y="1285875"/>
            <a:ext cx="4067175" cy="590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</a:rPr>
              <a:t>На банкетной части было решено создать 2 локации для общения гостей –сладкую </a:t>
            </a:r>
            <a:r>
              <a:rPr lang="ru-RU" dirty="0" err="1">
                <a:latin typeface="+mn-lt"/>
              </a:rPr>
              <a:t>лаунж</a:t>
            </a:r>
            <a:r>
              <a:rPr lang="ru-RU" dirty="0">
                <a:latin typeface="+mn-lt"/>
              </a:rPr>
              <a:t> зону с диванами и чайными церемониями  и фотозону с меловой доской и различной атрибутикой на балконе пространства VAСЯ+1. </a:t>
            </a:r>
          </a:p>
          <a:p>
            <a:pPr eaLnBrk="1" hangingPunct="1">
              <a:defRPr/>
            </a:pPr>
            <a:endParaRPr lang="en-US" dirty="0">
              <a:latin typeface="+mn-lt"/>
            </a:endParaRPr>
          </a:p>
          <a:p>
            <a:pPr eaLnBrk="1" hangingPunct="1">
              <a:defRPr/>
            </a:pPr>
            <a:r>
              <a:rPr lang="ru-RU" dirty="0">
                <a:latin typeface="+mn-lt"/>
              </a:rPr>
              <a:t>В сладкой зоне был организован 3х метровый сладкий стол с  печеньем ,пирожными и компотами, приготовленными лично невестой.</a:t>
            </a:r>
          </a:p>
          <a:p>
            <a:pPr eaLnBrk="1" hangingPunct="1">
              <a:defRPr/>
            </a:pPr>
            <a:endParaRPr lang="ru-RU" dirty="0">
              <a:latin typeface="+mn-lt"/>
            </a:endParaRPr>
          </a:p>
          <a:p>
            <a:pPr eaLnBrk="1" hangingPunct="1">
              <a:defRPr/>
            </a:pPr>
            <a:r>
              <a:rPr lang="ru-RU" dirty="0">
                <a:latin typeface="+mn-lt"/>
              </a:rPr>
              <a:t>В этой зоне гости-сладкоежки делились впечатлениями о свадьбе, заполняли альбомы с пожеланиями, рассматривали семейные фотографии и знакомились.</a:t>
            </a:r>
          </a:p>
          <a:p>
            <a:pPr eaLnBrk="1" hangingPunct="1">
              <a:defRPr/>
            </a:pPr>
            <a:endParaRPr lang="ru-RU" dirty="0">
              <a:latin typeface="+mn-lt"/>
            </a:endParaRPr>
          </a:p>
          <a:p>
            <a:pPr eaLnBrk="1" hangingPunct="1">
              <a:defRPr/>
            </a:pPr>
            <a:endParaRPr lang="ru-RU" dirty="0">
              <a:latin typeface="+mn-lt"/>
            </a:endParaRPr>
          </a:p>
          <a:p>
            <a:pPr eaLnBrk="1" hangingPunct="1">
              <a:defRPr/>
            </a:pPr>
            <a:endParaRPr lang="ru-RU" dirty="0">
              <a:latin typeface="Calibri" pitchFamily="34" charset="0"/>
            </a:endParaRPr>
          </a:p>
        </p:txBody>
      </p:sp>
      <p:pic>
        <p:nvPicPr>
          <p:cNvPr id="922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3" y="1857375"/>
            <a:ext cx="4799012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6"/>
          <p:cNvSpPr>
            <a:spLocks noChangeArrowheads="1"/>
          </p:cNvSpPr>
          <p:nvPr/>
        </p:nvSpPr>
        <p:spPr bwMode="auto">
          <a:xfrm>
            <a:off x="1619250" y="12223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Исполнение: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357188" y="1928813"/>
            <a:ext cx="1730375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endParaRPr lang="ru-RU" dirty="0">
              <a:latin typeface="+mn-lt"/>
            </a:endParaRPr>
          </a:p>
          <a:p>
            <a:pPr eaLnBrk="1" hangingPunct="1">
              <a:defRPr/>
            </a:pPr>
            <a:r>
              <a:rPr lang="ru-RU" dirty="0">
                <a:latin typeface="+mn-lt"/>
              </a:rPr>
              <a:t>В фото-зоне гости дурачились, играли на гитаре, примеряли на себя образы кочевников и музыкантов.</a:t>
            </a:r>
          </a:p>
          <a:p>
            <a:pPr eaLnBrk="1" hangingPunct="1">
              <a:defRPr/>
            </a:pPr>
            <a:endParaRPr lang="ru-RU" dirty="0">
              <a:latin typeface="+mn-lt"/>
            </a:endParaRPr>
          </a:p>
          <a:p>
            <a:pPr eaLnBrk="1" hangingPunct="1">
              <a:defRPr/>
            </a:pPr>
            <a:endParaRPr lang="ru-RU" dirty="0">
              <a:latin typeface="+mn-lt"/>
            </a:endParaRPr>
          </a:p>
          <a:p>
            <a:pPr eaLnBrk="1" hangingPunct="1">
              <a:defRPr/>
            </a:pPr>
            <a:endParaRPr lang="ru-RU" dirty="0">
              <a:latin typeface="Calibri" pitchFamily="34" charset="0"/>
            </a:endParaRPr>
          </a:p>
        </p:txBody>
      </p:sp>
      <p:pic>
        <p:nvPicPr>
          <p:cNvPr id="1024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Рисунок 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88" y="1785938"/>
            <a:ext cx="5641975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6"/>
          <p:cNvSpPr>
            <a:spLocks noChangeArrowheads="1"/>
          </p:cNvSpPr>
          <p:nvPr/>
        </p:nvSpPr>
        <p:spPr bwMode="auto">
          <a:xfrm>
            <a:off x="2636838" y="11588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Реализация, полученный эффект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11267" name="Прямоугольник 3"/>
          <p:cNvSpPr>
            <a:spLocks noChangeArrowheads="1"/>
          </p:cNvSpPr>
          <p:nvPr/>
        </p:nvSpPr>
        <p:spPr bwMode="auto">
          <a:xfrm>
            <a:off x="274638" y="608013"/>
            <a:ext cx="8856662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>
                <a:latin typeface="Calibri" pitchFamily="34" charset="0"/>
              </a:rPr>
              <a:t>Праздник получился очень красивым и интересным полным гармонии, тепла, душевного общения.</a:t>
            </a:r>
          </a:p>
          <a:p>
            <a:pPr eaLnBrk="1" hangingPunct="1"/>
            <a:r>
              <a:rPr lang="ru-RU" altLang="ru-RU">
                <a:latin typeface="Calibri" pitchFamily="34" charset="0"/>
              </a:rPr>
              <a:t>Программа вечера, насыщенная трогательными сюрпризами от жениха (любимый реп-исполнитель невесты с любимой песней) друзей (песня от подруг, написанная специально нами к этой свадьбе) и агентства (слайд шоу с самыми любимыми фотографиями, которые выслали нашему агентству друзья) создала ту самую семейную атмосферу вечера, которой так хотели достичь ребята на этом празднике</a:t>
            </a:r>
          </a:p>
          <a:p>
            <a:pPr eaLnBrk="1" hangingPunct="1"/>
            <a:endParaRPr lang="ru-RU" altLang="ru-RU">
              <a:latin typeface="Calibri" pitchFamily="34" charset="0"/>
            </a:endParaRPr>
          </a:p>
          <a:p>
            <a:pPr eaLnBrk="1" hangingPunct="1"/>
            <a:r>
              <a:rPr lang="ru-RU" altLang="ru-RU">
                <a:latin typeface="Calibri" pitchFamily="34" charset="0"/>
              </a:rPr>
              <a:t>Ребята были поражены красотой декораций, которые, практически полностью, были сюрпризом для невесты и жениха. Согласованы заранее были только цвета, стиль и некоторые базовые элементы букета невесты.</a:t>
            </a:r>
          </a:p>
          <a:p>
            <a:pPr eaLnBrk="1" hangingPunct="1"/>
            <a:r>
              <a:rPr lang="ru-RU" altLang="ru-RU">
                <a:latin typeface="Calibri" pitchFamily="34" charset="0"/>
              </a:rPr>
              <a:t> </a:t>
            </a:r>
          </a:p>
        </p:txBody>
      </p:sp>
      <p:pic>
        <p:nvPicPr>
          <p:cNvPr id="1126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638" y="5373688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Рисунок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3748088"/>
            <a:ext cx="4249738" cy="284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3"/>
          <p:cNvSpPr>
            <a:spLocks noChangeArrowheads="1"/>
          </p:cNvSpPr>
          <p:nvPr/>
        </p:nvSpPr>
        <p:spPr bwMode="auto">
          <a:xfrm>
            <a:off x="1320800" y="214313"/>
            <a:ext cx="779462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buFont typeface="Arial" charset="0"/>
              <a:buNone/>
            </a:pPr>
            <a:r>
              <a:rPr lang="ru-RU" altLang="ru-RU" b="1">
                <a:latin typeface="Calibri" pitchFamily="34" charset="0"/>
              </a:rPr>
              <a:t>Из ключевых особенностей хотелось бы выделить:</a:t>
            </a:r>
          </a:p>
          <a:p>
            <a:pPr algn="ctr" eaLnBrk="1" hangingPunct="1">
              <a:buFont typeface="Arial" charset="0"/>
              <a:buNone/>
            </a:pPr>
            <a:r>
              <a:rPr lang="ru-RU" altLang="ru-RU">
                <a:latin typeface="Calibri" pitchFamily="34" charset="0"/>
              </a:rPr>
              <a:t>1. Т.к у ребят был заявлен небольшой бюджет, нами, совместно с флористами, решено было сделать интересный проект, использовав данную концепцию бохо. Ребятам же нужно было оплатить лишь текущие расходы –закупку, материалы, логистику.</a:t>
            </a:r>
          </a:p>
          <a:p>
            <a:pPr algn="ctr" eaLnBrk="1" hangingPunct="1">
              <a:buFont typeface="Arial" charset="0"/>
              <a:buNone/>
            </a:pPr>
            <a:endParaRPr lang="ru-RU" altLang="ru-RU">
              <a:latin typeface="Calibri" pitchFamily="34" charset="0"/>
            </a:endParaRPr>
          </a:p>
        </p:txBody>
      </p:sp>
      <p:pic>
        <p:nvPicPr>
          <p:cNvPr id="1229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Рисунок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38" y="1857375"/>
            <a:ext cx="6929437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3"/>
          <p:cNvSpPr>
            <a:spLocks noChangeArrowheads="1"/>
          </p:cNvSpPr>
          <p:nvPr/>
        </p:nvSpPr>
        <p:spPr bwMode="auto">
          <a:xfrm>
            <a:off x="1258888" y="295275"/>
            <a:ext cx="80645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>
                <a:latin typeface="Calibri" pitchFamily="34" charset="0"/>
              </a:rPr>
              <a:t>2. Благодаря высокому качеству материала –мы смогли сохранить некоторые элементы декора для того, чтобы через сутки провести в стенах особняка фотосессию в подарок для невесты  - проект «Утро Юноны»</a:t>
            </a:r>
          </a:p>
        </p:txBody>
      </p:sp>
      <p:pic>
        <p:nvPicPr>
          <p:cNvPr id="1331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Рисунок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1700213"/>
            <a:ext cx="6369050" cy="424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3"/>
          <p:cNvSpPr>
            <a:spLocks noChangeArrowheads="1"/>
          </p:cNvSpPr>
          <p:nvPr/>
        </p:nvSpPr>
        <p:spPr bwMode="auto">
          <a:xfrm>
            <a:off x="468313" y="1184275"/>
            <a:ext cx="84248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>
                <a:latin typeface="Calibri" pitchFamily="34" charset="0"/>
              </a:rPr>
              <a:t>3. Специально для речи ведущей на выездной церемонии мы взяли у ребят интервью заранее. На основе данных интервью мы составили трогательный текст, который ребята слышали впервые. Это позволило допиться максимального мимими-эффекта)</a:t>
            </a:r>
          </a:p>
        </p:txBody>
      </p:sp>
      <p:pic>
        <p:nvPicPr>
          <p:cNvPr id="1433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38" y="2500313"/>
            <a:ext cx="5580062" cy="384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3"/>
          <p:cNvSpPr>
            <a:spLocks noChangeArrowheads="1"/>
          </p:cNvSpPr>
          <p:nvPr/>
        </p:nvSpPr>
        <p:spPr bwMode="auto">
          <a:xfrm>
            <a:off x="1403350" y="404813"/>
            <a:ext cx="7434263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>
                <a:latin typeface="Calibri" pitchFamily="34" charset="0"/>
              </a:rPr>
              <a:t>Для всех друзей свадьбы были подготовлены подарки –Жвачки Орбит с лого свадьбы и официальным хештегом </a:t>
            </a:r>
            <a:r>
              <a:rPr lang="en-US" altLang="ru-RU">
                <a:latin typeface="Calibri" pitchFamily="34" charset="0"/>
              </a:rPr>
              <a:t>#</a:t>
            </a:r>
            <a:r>
              <a:rPr lang="ru-RU" altLang="ru-RU">
                <a:latin typeface="Calibri" pitchFamily="34" charset="0"/>
              </a:rPr>
              <a:t>ЮляшаТоляс.</a:t>
            </a:r>
          </a:p>
          <a:p>
            <a:pPr algn="ctr" eaLnBrk="1" hangingPunct="1"/>
            <a:r>
              <a:rPr lang="ru-RU" altLang="ru-RU">
                <a:latin typeface="Calibri" pitchFamily="34" charset="0"/>
              </a:rPr>
              <a:t>Такие подарки выбраны не случайно- ведь когда ребята познакомились, Все знали Юлю, как Юлю Орбит(связано с работой в промо-компании)</a:t>
            </a:r>
          </a:p>
        </p:txBody>
      </p:sp>
      <p:pic>
        <p:nvPicPr>
          <p:cNvPr id="1536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63" y="1857375"/>
            <a:ext cx="604837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3"/>
          <p:cNvSpPr>
            <a:spLocks noChangeArrowheads="1"/>
          </p:cNvSpPr>
          <p:nvPr/>
        </p:nvSpPr>
        <p:spPr bwMode="auto">
          <a:xfrm>
            <a:off x="142875" y="1285875"/>
            <a:ext cx="2863850" cy="535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endParaRPr lang="ru-RU" altLang="ru-RU">
              <a:latin typeface="Calibri" pitchFamily="34" charset="0"/>
            </a:endParaRPr>
          </a:p>
          <a:p>
            <a:pPr eaLnBrk="1" hangingPunct="1">
              <a:buFont typeface="Arial" charset="0"/>
              <a:buChar char="•"/>
            </a:pPr>
            <a:r>
              <a:rPr lang="ru-RU" altLang="ru-RU">
                <a:latin typeface="Calibri" pitchFamily="34" charset="0"/>
              </a:rPr>
              <a:t>Подарком для Невесты стало выступление ее любимого реп-исполнителя из Н.Новгорода – Кости Ткача.</a:t>
            </a:r>
          </a:p>
          <a:p>
            <a:pPr eaLnBrk="1" hangingPunct="1">
              <a:buFont typeface="Arial" charset="0"/>
              <a:buChar char="•"/>
            </a:pPr>
            <a:r>
              <a:rPr lang="ru-RU" altLang="ru-RU">
                <a:latin typeface="Calibri" pitchFamily="34" charset="0"/>
              </a:rPr>
              <a:t>А еще, все друзья Юли и Толи, как и они сами, являются поклонниками сериала «Друзья». Поэтому, еще одним сюрпризом от «Жизнь Прекрасна!» стал флеш-моб-съемка клипа под музыку заставки сериала, с которого начинается каждая серия сезона. Это произвело невероятный фурор!</a:t>
            </a:r>
          </a:p>
        </p:txBody>
      </p:sp>
      <p:pic>
        <p:nvPicPr>
          <p:cNvPr id="1638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97200" y="1557338"/>
            <a:ext cx="5880100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3"/>
          <p:cNvSpPr>
            <a:spLocks noChangeArrowheads="1"/>
          </p:cNvSpPr>
          <p:nvPr/>
        </p:nvSpPr>
        <p:spPr bwMode="auto">
          <a:xfrm>
            <a:off x="468313" y="714375"/>
            <a:ext cx="8424862" cy="590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>
                <a:latin typeface="Calibri" pitchFamily="34" charset="0"/>
              </a:rPr>
              <a:t>«О мой Бохо!» стал одним из самых ярких проектов 2015 года. </a:t>
            </a:r>
          </a:p>
          <a:p>
            <a:pPr algn="ctr" eaLnBrk="1" hangingPunct="1"/>
            <a:r>
              <a:rPr lang="ru-RU" altLang="ru-RU">
                <a:latin typeface="Calibri" pitchFamily="34" charset="0"/>
              </a:rPr>
              <a:t>Юля и Толя –восхитительная, нежная, такая душевная пара, которая доверила нам свой праздник и осталась под самым хорошим впечатлением.</a:t>
            </a:r>
          </a:p>
          <a:p>
            <a:pPr algn="ctr" eaLnBrk="1" hangingPunct="1"/>
            <a:r>
              <a:rPr lang="ru-RU" altLang="ru-RU">
                <a:latin typeface="Calibri" pitchFamily="34" charset="0"/>
              </a:rPr>
              <a:t>Теперь мы очень крепко дружим, и уже планируем новые, добрые семейные праздники вместе.</a:t>
            </a:r>
          </a:p>
          <a:p>
            <a:pPr algn="ctr" eaLnBrk="1" hangingPunct="1"/>
            <a:endParaRPr lang="ru-RU" altLang="ru-RU">
              <a:latin typeface="Calibri" pitchFamily="34" charset="0"/>
            </a:endParaRPr>
          </a:p>
          <a:p>
            <a:pPr algn="ctr" eaLnBrk="1" hangingPunct="1"/>
            <a:endParaRPr lang="ru-RU" altLang="ru-RU">
              <a:latin typeface="Calibri" pitchFamily="34" charset="0"/>
            </a:endParaRPr>
          </a:p>
          <a:p>
            <a:pPr algn="ctr" eaLnBrk="1" hangingPunct="1"/>
            <a:endParaRPr lang="ru-RU" altLang="ru-RU">
              <a:latin typeface="Calibri" pitchFamily="34" charset="0"/>
            </a:endParaRPr>
          </a:p>
          <a:p>
            <a:pPr algn="ctr" eaLnBrk="1" hangingPunct="1"/>
            <a:endParaRPr lang="ru-RU" altLang="ru-RU">
              <a:latin typeface="Calibri" pitchFamily="34" charset="0"/>
            </a:endParaRPr>
          </a:p>
          <a:p>
            <a:pPr algn="ctr" eaLnBrk="1" hangingPunct="1"/>
            <a:endParaRPr lang="ru-RU" altLang="ru-RU">
              <a:latin typeface="Calibri" pitchFamily="34" charset="0"/>
            </a:endParaRPr>
          </a:p>
          <a:p>
            <a:pPr algn="ctr" eaLnBrk="1" hangingPunct="1"/>
            <a:endParaRPr lang="ru-RU" altLang="ru-RU">
              <a:latin typeface="Calibri" pitchFamily="34" charset="0"/>
            </a:endParaRPr>
          </a:p>
          <a:p>
            <a:pPr algn="ctr" eaLnBrk="1" hangingPunct="1"/>
            <a:endParaRPr lang="ru-RU" altLang="ru-RU">
              <a:latin typeface="Calibri" pitchFamily="34" charset="0"/>
            </a:endParaRPr>
          </a:p>
          <a:p>
            <a:pPr algn="ctr" eaLnBrk="1" hangingPunct="1"/>
            <a:endParaRPr lang="ru-RU" altLang="ru-RU">
              <a:latin typeface="Calibri" pitchFamily="34" charset="0"/>
            </a:endParaRPr>
          </a:p>
          <a:p>
            <a:pPr algn="ctr" eaLnBrk="1" hangingPunct="1"/>
            <a:endParaRPr lang="ru-RU" altLang="ru-RU">
              <a:latin typeface="Calibri" pitchFamily="34" charset="0"/>
            </a:endParaRPr>
          </a:p>
          <a:p>
            <a:pPr algn="ctr" eaLnBrk="1" hangingPunct="1"/>
            <a:endParaRPr lang="ru-RU" altLang="ru-RU">
              <a:latin typeface="Calibri" pitchFamily="34" charset="0"/>
            </a:endParaRPr>
          </a:p>
          <a:p>
            <a:pPr algn="ctr" eaLnBrk="1" hangingPunct="1"/>
            <a:endParaRPr lang="ru-RU" altLang="ru-RU">
              <a:latin typeface="Calibri" pitchFamily="34" charset="0"/>
            </a:endParaRPr>
          </a:p>
          <a:p>
            <a:pPr algn="ctr" eaLnBrk="1" hangingPunct="1"/>
            <a:endParaRPr lang="ru-RU" altLang="ru-RU">
              <a:latin typeface="Calibri" pitchFamily="34" charset="0"/>
            </a:endParaRPr>
          </a:p>
          <a:p>
            <a:pPr algn="ctr" eaLnBrk="1" hangingPunct="1"/>
            <a:endParaRPr lang="ru-RU" altLang="ru-RU">
              <a:latin typeface="Calibri" pitchFamily="34" charset="0"/>
            </a:endParaRPr>
          </a:p>
          <a:p>
            <a:pPr algn="ctr" eaLnBrk="1" hangingPunct="1"/>
            <a:r>
              <a:rPr lang="ru-RU" altLang="ru-RU">
                <a:latin typeface="Calibri" pitchFamily="34" charset="0"/>
              </a:rPr>
              <a:t>Юля и Толя –это проект Ивент-компании «Жизнь Прекрасна!», отражающий суть нашей работы –делать эмоциональные семейные праздники, в которых каждому будет уютно, весело и тепло.</a:t>
            </a:r>
          </a:p>
        </p:txBody>
      </p:sp>
      <p:pic>
        <p:nvPicPr>
          <p:cNvPr id="1741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88" y="2286000"/>
            <a:ext cx="4875212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6"/>
          <p:cNvSpPr>
            <a:spLocks noChangeArrowheads="1"/>
          </p:cNvSpPr>
          <p:nvPr/>
        </p:nvSpPr>
        <p:spPr bwMode="auto">
          <a:xfrm>
            <a:off x="571500" y="2571750"/>
            <a:ext cx="4608513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Контакты</a:t>
            </a:r>
            <a:r>
              <a:rPr lang="ru-RU" altLang="ru-RU">
                <a:latin typeface="Calibri" pitchFamily="34" charset="0"/>
              </a:rPr>
              <a:t>:</a:t>
            </a:r>
          </a:p>
          <a:p>
            <a:pPr eaLnBrk="1" hangingPunct="1"/>
            <a:r>
              <a:rPr lang="ru-RU" altLang="ru-RU">
                <a:latin typeface="Calibri" pitchFamily="34" charset="0"/>
              </a:rPr>
              <a:t>Акцораева Екатерина</a:t>
            </a:r>
          </a:p>
          <a:p>
            <a:pPr eaLnBrk="1" hangingPunct="1"/>
            <a:r>
              <a:rPr lang="ru-RU" altLang="ru-RU">
                <a:latin typeface="Calibri" pitchFamily="34" charset="0"/>
              </a:rPr>
              <a:t>Руководитель ИК «Жизнь Прекрасна!»</a:t>
            </a:r>
            <a:endParaRPr lang="en-US" altLang="ru-RU">
              <a:latin typeface="Calibri" pitchFamily="34" charset="0"/>
            </a:endParaRPr>
          </a:p>
          <a:p>
            <a:pPr eaLnBrk="1" hangingPunct="1"/>
            <a:r>
              <a:rPr lang="en-US" altLang="ru-RU">
                <a:latin typeface="Calibri" pitchFamily="34" charset="0"/>
              </a:rPr>
              <a:t>Vk.com/lovefunsmile</a:t>
            </a:r>
          </a:p>
          <a:p>
            <a:pPr eaLnBrk="1" hangingPunct="1"/>
            <a:r>
              <a:rPr lang="en-US" altLang="ru-RU">
                <a:latin typeface="Calibri" pitchFamily="34" charset="0"/>
              </a:rPr>
              <a:t>lovefunsmile@mail.ru</a:t>
            </a:r>
            <a:endParaRPr lang="ru-RU" altLang="ru-RU">
              <a:latin typeface="Calibri" pitchFamily="34" charset="0"/>
            </a:endParaRPr>
          </a:p>
          <a:p>
            <a:pPr eaLnBrk="1" hangingPunct="1"/>
            <a:r>
              <a:rPr lang="ru-RU" altLang="ru-RU">
                <a:latin typeface="Calibri" pitchFamily="34" charset="0"/>
              </a:rPr>
              <a:t>+79202542545</a:t>
            </a:r>
          </a:p>
          <a:p>
            <a:pPr eaLnBrk="1" hangingPunct="1"/>
            <a:r>
              <a:rPr lang="en-US" altLang="ru-RU">
                <a:latin typeface="Calibri" pitchFamily="34" charset="0"/>
              </a:rPr>
              <a:t>lovefunsmile@mail.ru</a:t>
            </a:r>
            <a:endParaRPr lang="ru-RU" altLang="ru-RU">
              <a:latin typeface="Calibri" pitchFamily="34" charset="0"/>
            </a:endParaRPr>
          </a:p>
        </p:txBody>
      </p:sp>
      <p:pic>
        <p:nvPicPr>
          <p:cNvPr id="1843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00166" y="274639"/>
            <a:ext cx="7186634" cy="1143000"/>
          </a:xfrm>
        </p:spPr>
        <p:txBody>
          <a:bodyPr/>
          <a:lstStyle/>
          <a:p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smtClean="0">
                <a:solidFill>
                  <a:srgbClr val="FF0000"/>
                </a:solidFill>
              </a:rPr>
              <a:t>P0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1083</Words>
  <Application>Microsoft Office PowerPoint</Application>
  <PresentationFormat>Экран (4:3)</PresentationFormat>
  <Paragraphs>102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Екатерина</dc:creator>
  <cp:lastModifiedBy>Сергей</cp:lastModifiedBy>
  <cp:revision>102</cp:revision>
  <dcterms:modified xsi:type="dcterms:W3CDTF">2016-03-05T08:55:12Z</dcterms:modified>
</cp:coreProperties>
</file>