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42" y="5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314B3C-5144-4E17-BDF2-1C18C2CF2A7D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0FB0A4-7328-48AD-A15D-E626D3B4347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36619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7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3/5/2016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4500"/>
            <a:ext cx="9144000" cy="6848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rgbClr val="E11B23"/>
                </a:solidFill>
                <a:latin typeface="HelveticaNeueCyr"/>
                <a:cs typeface="HelveticaNeueCy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3/5/2016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rgbClr val="E11B23"/>
                </a:solidFill>
                <a:latin typeface="HelveticaNeueCyr"/>
                <a:cs typeface="HelveticaNeueCy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59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3/5/2016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rgbClr val="E11B23"/>
                </a:solidFill>
                <a:latin typeface="HelveticaNeueCyr"/>
                <a:cs typeface="HelveticaNeueCy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3/5/2016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3/5/2016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A6E93-E215-4062-9058-C041AB35AFA1}" type="datetimeFigureOut">
              <a:rPr lang="ru-RU" smtClean="0"/>
              <a:pPr/>
              <a:t>05.03.2016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5B58C-613C-4D74-B6E6-23EF16E8BA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367779" y="273795"/>
            <a:ext cx="2408440" cy="279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rgbClr val="E11B23"/>
                </a:solidFill>
                <a:latin typeface="HelveticaNeueCyr"/>
                <a:cs typeface="HelveticaNeueCy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82586" y="1998643"/>
            <a:ext cx="8578827" cy="29883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7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3/5/2016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12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1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23451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504506" y="5484290"/>
            <a:ext cx="4088086" cy="3000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29565" algn="l"/>
                <a:tab pos="1068070" algn="l"/>
                <a:tab pos="2431415" algn="l"/>
              </a:tabLst>
            </a:pPr>
            <a:r>
              <a:rPr sz="1950" spc="10" dirty="0">
                <a:solidFill>
                  <a:srgbClr val="231F20"/>
                </a:solidFill>
                <a:latin typeface="Minion Pro"/>
                <a:cs typeface="Minion Pro"/>
              </a:rPr>
              <a:t>О	Ч</a:t>
            </a:r>
            <a:r>
              <a:rPr sz="1950" spc="-150" dirty="0">
                <a:solidFill>
                  <a:srgbClr val="231F20"/>
                </a:solidFill>
                <a:latin typeface="Minion Pro"/>
                <a:cs typeface="Minion Pro"/>
              </a:rPr>
              <a:t> </a:t>
            </a:r>
            <a:r>
              <a:rPr sz="1950" spc="10" dirty="0">
                <a:solidFill>
                  <a:srgbClr val="231F20"/>
                </a:solidFill>
                <a:latin typeface="Minion Pro"/>
                <a:cs typeface="Minion Pro"/>
              </a:rPr>
              <a:t>Е</a:t>
            </a:r>
            <a:r>
              <a:rPr sz="1950" spc="-150" dirty="0">
                <a:solidFill>
                  <a:srgbClr val="231F20"/>
                </a:solidFill>
                <a:latin typeface="Minion Pro"/>
                <a:cs typeface="Minion Pro"/>
              </a:rPr>
              <a:t> </a:t>
            </a:r>
            <a:r>
              <a:rPr sz="1950" spc="15" dirty="0">
                <a:solidFill>
                  <a:srgbClr val="231F20"/>
                </a:solidFill>
                <a:latin typeface="Minion Pro"/>
                <a:cs typeface="Minion Pro"/>
              </a:rPr>
              <a:t>М</a:t>
            </a:r>
            <a:r>
              <a:rPr sz="1950" dirty="0">
                <a:solidFill>
                  <a:srgbClr val="231F20"/>
                </a:solidFill>
                <a:latin typeface="Minion Pro"/>
                <a:cs typeface="Minion Pro"/>
              </a:rPr>
              <a:t>	</a:t>
            </a:r>
            <a:r>
              <a:rPr sz="1950" spc="15" dirty="0">
                <a:solidFill>
                  <a:srgbClr val="231F20"/>
                </a:solidFill>
                <a:latin typeface="Minion Pro"/>
                <a:cs typeface="Minion Pro"/>
              </a:rPr>
              <a:t>М</a:t>
            </a:r>
            <a:r>
              <a:rPr sz="1950" spc="-150" dirty="0">
                <a:solidFill>
                  <a:srgbClr val="231F20"/>
                </a:solidFill>
                <a:latin typeface="Minion Pro"/>
                <a:cs typeface="Minion Pro"/>
              </a:rPr>
              <a:t> </a:t>
            </a:r>
            <a:r>
              <a:rPr sz="1950" spc="10" dirty="0">
                <a:solidFill>
                  <a:srgbClr val="231F20"/>
                </a:solidFill>
                <a:latin typeface="Minion Pro"/>
                <a:cs typeface="Minion Pro"/>
              </a:rPr>
              <a:t>О</a:t>
            </a:r>
            <a:r>
              <a:rPr sz="1950" spc="-200" dirty="0">
                <a:solidFill>
                  <a:srgbClr val="231F20"/>
                </a:solidFill>
                <a:latin typeface="Minion Pro"/>
                <a:cs typeface="Minion Pro"/>
              </a:rPr>
              <a:t> </a:t>
            </a:r>
            <a:r>
              <a:rPr sz="1950" spc="10" dirty="0">
                <a:solidFill>
                  <a:srgbClr val="231F20"/>
                </a:solidFill>
                <a:latin typeface="Minion Pro"/>
                <a:cs typeface="Minion Pro"/>
              </a:rPr>
              <a:t>Л</a:t>
            </a:r>
            <a:r>
              <a:rPr sz="1950" spc="-150" dirty="0">
                <a:solidFill>
                  <a:srgbClr val="231F20"/>
                </a:solidFill>
                <a:latin typeface="Minion Pro"/>
                <a:cs typeface="Minion Pro"/>
              </a:rPr>
              <a:t> </a:t>
            </a:r>
            <a:r>
              <a:rPr sz="1950" spc="10" dirty="0">
                <a:solidFill>
                  <a:srgbClr val="231F20"/>
                </a:solidFill>
                <a:latin typeface="Minion Pro"/>
                <a:cs typeface="Minion Pro"/>
              </a:rPr>
              <a:t>Ч</a:t>
            </a:r>
            <a:r>
              <a:rPr sz="1950" spc="-150" dirty="0">
                <a:solidFill>
                  <a:srgbClr val="231F20"/>
                </a:solidFill>
                <a:latin typeface="Minion Pro"/>
                <a:cs typeface="Minion Pro"/>
              </a:rPr>
              <a:t> </a:t>
            </a:r>
            <a:r>
              <a:rPr sz="1950" spc="160" dirty="0">
                <a:solidFill>
                  <a:srgbClr val="231F20"/>
                </a:solidFill>
                <a:latin typeface="Minion Pro"/>
                <a:cs typeface="Minion Pro"/>
              </a:rPr>
              <a:t>А</a:t>
            </a:r>
            <a:r>
              <a:rPr sz="1950" spc="10" dirty="0">
                <a:solidFill>
                  <a:srgbClr val="231F20"/>
                </a:solidFill>
                <a:latin typeface="Minion Pro"/>
                <a:cs typeface="Minion Pro"/>
              </a:rPr>
              <a:t>Т</a:t>
            </a:r>
            <a:r>
              <a:rPr sz="1950" dirty="0">
                <a:solidFill>
                  <a:srgbClr val="231F20"/>
                </a:solidFill>
                <a:latin typeface="Minion Pro"/>
                <a:cs typeface="Minion Pro"/>
              </a:rPr>
              <a:t>	</a:t>
            </a:r>
            <a:r>
              <a:rPr sz="1950" spc="10" dirty="0">
                <a:solidFill>
                  <a:srgbClr val="231F20"/>
                </a:solidFill>
                <a:latin typeface="Minion Pro"/>
                <a:cs typeface="Minion Pro"/>
              </a:rPr>
              <a:t>В</a:t>
            </a:r>
            <a:r>
              <a:rPr sz="1950" spc="-150" dirty="0">
                <a:solidFill>
                  <a:srgbClr val="231F20"/>
                </a:solidFill>
                <a:latin typeface="Minion Pro"/>
                <a:cs typeface="Minion Pro"/>
              </a:rPr>
              <a:t> </a:t>
            </a:r>
            <a:r>
              <a:rPr sz="1950" spc="10" dirty="0">
                <a:solidFill>
                  <a:srgbClr val="231F20"/>
                </a:solidFill>
                <a:latin typeface="Minion Pro"/>
                <a:cs typeface="Minion Pro"/>
              </a:rPr>
              <a:t>Е</a:t>
            </a:r>
            <a:r>
              <a:rPr sz="1950" spc="-150" dirty="0">
                <a:solidFill>
                  <a:srgbClr val="231F20"/>
                </a:solidFill>
                <a:latin typeface="Minion Pro"/>
                <a:cs typeface="Minion Pro"/>
              </a:rPr>
              <a:t> </a:t>
            </a:r>
            <a:r>
              <a:rPr sz="1950" spc="10" dirty="0">
                <a:solidFill>
                  <a:srgbClr val="231F20"/>
                </a:solidFill>
                <a:latin typeface="Minion Pro"/>
                <a:cs typeface="Minion Pro"/>
              </a:rPr>
              <a:t>Д</a:t>
            </a:r>
            <a:r>
              <a:rPr sz="1950" spc="-150" dirty="0">
                <a:solidFill>
                  <a:srgbClr val="231F20"/>
                </a:solidFill>
                <a:latin typeface="Minion Pro"/>
                <a:cs typeface="Minion Pro"/>
              </a:rPr>
              <a:t> </a:t>
            </a:r>
            <a:r>
              <a:rPr sz="1950" spc="10" dirty="0">
                <a:solidFill>
                  <a:srgbClr val="231F20"/>
                </a:solidFill>
                <a:latin typeface="Minion Pro"/>
                <a:cs typeface="Minion Pro"/>
              </a:rPr>
              <a:t>У</a:t>
            </a:r>
            <a:r>
              <a:rPr sz="1950" spc="-150" dirty="0">
                <a:solidFill>
                  <a:srgbClr val="231F20"/>
                </a:solidFill>
                <a:latin typeface="Minion Pro"/>
                <a:cs typeface="Minion Pro"/>
              </a:rPr>
              <a:t> </a:t>
            </a:r>
            <a:r>
              <a:rPr sz="1950" spc="15" dirty="0">
                <a:solidFill>
                  <a:srgbClr val="231F20"/>
                </a:solidFill>
                <a:latin typeface="Minion Pro"/>
                <a:cs typeface="Minion Pro"/>
              </a:rPr>
              <a:t>Щ</a:t>
            </a:r>
            <a:r>
              <a:rPr sz="1950" spc="-150" dirty="0">
                <a:solidFill>
                  <a:srgbClr val="231F20"/>
                </a:solidFill>
                <a:latin typeface="Minion Pro"/>
                <a:cs typeface="Minion Pro"/>
              </a:rPr>
              <a:t> </a:t>
            </a:r>
            <a:r>
              <a:rPr sz="1950" spc="10" dirty="0">
                <a:solidFill>
                  <a:srgbClr val="231F20"/>
                </a:solidFill>
                <a:latin typeface="Minion Pro"/>
                <a:cs typeface="Minion Pro"/>
              </a:rPr>
              <a:t>И</a:t>
            </a:r>
            <a:r>
              <a:rPr sz="1950" spc="-150" dirty="0">
                <a:solidFill>
                  <a:srgbClr val="231F20"/>
                </a:solidFill>
                <a:latin typeface="Minion Pro"/>
                <a:cs typeface="Minion Pro"/>
              </a:rPr>
              <a:t> </a:t>
            </a:r>
            <a:r>
              <a:rPr sz="1950" spc="10" dirty="0">
                <a:solidFill>
                  <a:srgbClr val="231F20"/>
                </a:solidFill>
                <a:latin typeface="Minion Pro"/>
                <a:cs typeface="Minion Pro"/>
              </a:rPr>
              <a:t>Е</a:t>
            </a:r>
            <a:endParaRPr sz="1950" dirty="0">
              <a:latin typeface="Minion Pro"/>
              <a:cs typeface="Minion Pr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4175" y="18789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48150" y="2347361"/>
            <a:ext cx="2747449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dirty="0">
                <a:solidFill>
                  <a:srgbClr val="231F20"/>
                </a:solidFill>
                <a:latin typeface="HelveticaNeueCyr"/>
                <a:cs typeface="HelveticaNeueCyr"/>
              </a:rPr>
              <a:t>«</a:t>
            </a:r>
            <a:r>
              <a:rPr sz="1400" b="1" dirty="0">
                <a:solidFill>
                  <a:srgbClr val="231F20"/>
                </a:solidFill>
                <a:latin typeface="HelveticaNeueCyr"/>
                <a:cs typeface="HelveticaNeueCyr"/>
              </a:rPr>
              <a:t>О </a:t>
            </a:r>
            <a:r>
              <a:rPr sz="1400" b="1" spc="25" dirty="0">
                <a:solidFill>
                  <a:srgbClr val="231F20"/>
                </a:solidFill>
                <a:latin typeface="HelveticaNeueCyr"/>
                <a:cs typeface="HelveticaNeueCyr"/>
              </a:rPr>
              <a:t>ЧЕМ </a:t>
            </a:r>
            <a:r>
              <a:rPr sz="1400" b="1" spc="20" dirty="0">
                <a:solidFill>
                  <a:srgbClr val="231F20"/>
                </a:solidFill>
                <a:latin typeface="HelveticaNeueCyr"/>
                <a:cs typeface="HelveticaNeueCyr"/>
              </a:rPr>
              <a:t>М</a:t>
            </a:r>
            <a:r>
              <a:rPr sz="1400" b="1" spc="-10" dirty="0">
                <a:solidFill>
                  <a:srgbClr val="231F20"/>
                </a:solidFill>
                <a:latin typeface="HelveticaNeueCyr"/>
                <a:cs typeface="HelveticaNeueCyr"/>
              </a:rPr>
              <a:t>О</a:t>
            </a:r>
            <a:r>
              <a:rPr sz="1400" b="1" spc="25" dirty="0">
                <a:solidFill>
                  <a:srgbClr val="231F20"/>
                </a:solidFill>
                <a:latin typeface="HelveticaNeueCyr"/>
                <a:cs typeface="HelveticaNeueCyr"/>
              </a:rPr>
              <a:t>ЛЧ</a:t>
            </a:r>
            <a:r>
              <a:rPr sz="1400" b="1" spc="-100" dirty="0">
                <a:solidFill>
                  <a:srgbClr val="231F20"/>
                </a:solidFill>
                <a:latin typeface="HelveticaNeueCyr"/>
                <a:cs typeface="HelveticaNeueCyr"/>
              </a:rPr>
              <a:t>А</a:t>
            </a:r>
            <a:r>
              <a:rPr sz="1400" b="1" spc="25" dirty="0">
                <a:solidFill>
                  <a:srgbClr val="231F20"/>
                </a:solidFill>
                <a:latin typeface="HelveticaNeueCyr"/>
                <a:cs typeface="HelveticaNeueCyr"/>
              </a:rPr>
              <a:t>Т</a:t>
            </a:r>
            <a:r>
              <a:rPr sz="1400" b="1" dirty="0">
                <a:solidFill>
                  <a:srgbClr val="231F20"/>
                </a:solidFill>
                <a:latin typeface="HelveticaNeueCyr"/>
                <a:cs typeface="HelveticaNeueCyr"/>
              </a:rPr>
              <a:t> </a:t>
            </a:r>
            <a:r>
              <a:rPr sz="1400" b="1" spc="15" dirty="0">
                <a:solidFill>
                  <a:srgbClr val="231F20"/>
                </a:solidFill>
                <a:latin typeface="HelveticaNeueCyr"/>
                <a:cs typeface="HelveticaNeueCyr"/>
              </a:rPr>
              <a:t>ВЕДУЩИЕ</a:t>
            </a:r>
            <a:r>
              <a:rPr sz="1250" spc="15" dirty="0">
                <a:solidFill>
                  <a:srgbClr val="231F20"/>
                </a:solidFill>
                <a:latin typeface="HelveticaNeueCyr"/>
                <a:cs typeface="HelveticaNeueCyr"/>
              </a:rPr>
              <a:t>»</a:t>
            </a:r>
            <a:endParaRPr sz="1250" dirty="0">
              <a:latin typeface="HelveticaNeueCyr"/>
              <a:cs typeface="HelveticaNeueCyr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67778" y="273795"/>
            <a:ext cx="2745731" cy="30777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b="1" spc="35" dirty="0" err="1"/>
              <a:t>Бриф</a:t>
            </a:r>
            <a:r>
              <a:rPr b="1" spc="35" dirty="0"/>
              <a:t> </a:t>
            </a:r>
            <a:r>
              <a:rPr b="1" spc="30" dirty="0" err="1" smtClean="0"/>
              <a:t>мероприятия</a:t>
            </a:r>
            <a:r>
              <a:rPr lang="ru-RU" b="1" spc="30" dirty="0" smtClean="0"/>
              <a:t>:</a:t>
            </a:r>
            <a:endParaRPr b="1" spc="30" dirty="0"/>
          </a:p>
        </p:txBody>
      </p:sp>
      <p:sp>
        <p:nvSpPr>
          <p:cNvPr id="3" name="object 3"/>
          <p:cNvSpPr txBox="1"/>
          <p:nvPr/>
        </p:nvSpPr>
        <p:spPr>
          <a:xfrm>
            <a:off x="480265" y="4009292"/>
            <a:ext cx="8192770" cy="17184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315"/>
              </a:lnSpc>
            </a:pPr>
            <a:r>
              <a:rPr sz="2000" b="1" dirty="0" err="1" smtClean="0">
                <a:solidFill>
                  <a:srgbClr val="ED1C24"/>
                </a:solidFill>
                <a:latin typeface="HelveticaNeueCyr"/>
                <a:cs typeface="HelveticaNeueCyr"/>
              </a:rPr>
              <a:t>И</a:t>
            </a:r>
            <a:r>
              <a:rPr sz="2000" b="1" spc="-40" dirty="0" err="1" smtClean="0">
                <a:solidFill>
                  <a:srgbClr val="ED1C24"/>
                </a:solidFill>
                <a:latin typeface="HelveticaNeueCyr"/>
                <a:cs typeface="HelveticaNeueCyr"/>
              </a:rPr>
              <a:t>т</a:t>
            </a:r>
            <a:r>
              <a:rPr sz="2000" b="1" spc="15" dirty="0" err="1" smtClean="0">
                <a:solidFill>
                  <a:srgbClr val="ED1C24"/>
                </a:solidFill>
                <a:latin typeface="HelveticaNeueCyr"/>
                <a:cs typeface="HelveticaNeueCyr"/>
              </a:rPr>
              <a:t>ог</a:t>
            </a:r>
            <a:r>
              <a:rPr lang="ru-RU" sz="2000" b="1" spc="15" dirty="0" smtClean="0">
                <a:solidFill>
                  <a:srgbClr val="ED1C24"/>
                </a:solidFill>
                <a:latin typeface="HelveticaNeueCyr"/>
                <a:cs typeface="HelveticaNeueCyr"/>
              </a:rPr>
              <a:t>:</a:t>
            </a:r>
            <a:endParaRPr sz="2000" b="1" dirty="0">
              <a:latin typeface="HelveticaNeueCyr"/>
              <a:cs typeface="HelveticaNeueCyr"/>
            </a:endParaRPr>
          </a:p>
          <a:p>
            <a:pPr marL="12700" marR="5080" algn="ctr">
              <a:lnSpc>
                <a:spcPts val="2230"/>
              </a:lnSpc>
              <a:spcBef>
                <a:spcPts val="130"/>
              </a:spcBef>
              <a:tabLst>
                <a:tab pos="2360295" algn="l"/>
              </a:tabLst>
            </a:pP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21 сентября 2015 </a:t>
            </a:r>
            <a:r>
              <a:rPr sz="2000" spc="-50" dirty="0">
                <a:solidFill>
                  <a:srgbClr val="231F20"/>
                </a:solidFill>
                <a:latin typeface="HelveticaNeueCyr"/>
                <a:cs typeface="HelveticaNeueCyr"/>
              </a:rPr>
              <a:t>г</a:t>
            </a:r>
            <a:r>
              <a:rPr sz="2000" spc="-40" dirty="0">
                <a:solidFill>
                  <a:srgbClr val="231F20"/>
                </a:solidFill>
                <a:latin typeface="HelveticaNeueCyr"/>
                <a:cs typeface="HelveticaNeueCyr"/>
              </a:rPr>
              <a:t>о</a:t>
            </a: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да в P</a:t>
            </a:r>
            <a:r>
              <a:rPr sz="2000" spc="-40" dirty="0">
                <a:solidFill>
                  <a:srgbClr val="231F20"/>
                </a:solidFill>
                <a:latin typeface="HelveticaNeueCyr"/>
                <a:cs typeface="HelveticaNeueCyr"/>
              </a:rPr>
              <a:t>r</a:t>
            </a: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emio собрались б</a:t>
            </a:r>
            <a:r>
              <a:rPr sz="2000" spc="-50" dirty="0">
                <a:solidFill>
                  <a:srgbClr val="231F20"/>
                </a:solidFill>
                <a:latin typeface="HelveticaNeueCyr"/>
                <a:cs typeface="HelveticaNeueCyr"/>
              </a:rPr>
              <a:t>о</a:t>
            </a: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лее 240 </a:t>
            </a:r>
            <a:r>
              <a:rPr sz="2000" spc="-50" dirty="0">
                <a:solidFill>
                  <a:srgbClr val="231F20"/>
                </a:solidFill>
                <a:latin typeface="HelveticaNeueCyr"/>
                <a:cs typeface="HelveticaNeueCyr"/>
              </a:rPr>
              <a:t>г</a:t>
            </a: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ос</a:t>
            </a:r>
            <a:r>
              <a:rPr sz="2000" spc="-40" dirty="0">
                <a:solidFill>
                  <a:srgbClr val="231F20"/>
                </a:solidFill>
                <a:latin typeface="HelveticaNeueCyr"/>
                <a:cs typeface="HelveticaNeueCyr"/>
              </a:rPr>
              <a:t>т</a:t>
            </a: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ей (эффективность 200%), было показано б</a:t>
            </a:r>
            <a:r>
              <a:rPr sz="2000" spc="-50" dirty="0">
                <a:solidFill>
                  <a:srgbClr val="231F20"/>
                </a:solidFill>
                <a:latin typeface="HelveticaNeueCyr"/>
                <a:cs typeface="HelveticaNeueCyr"/>
              </a:rPr>
              <a:t>о</a:t>
            </a: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льше 12 ярких зарисовок, в зале на</a:t>
            </a:r>
            <a:r>
              <a:rPr sz="2000" spc="-40" dirty="0">
                <a:solidFill>
                  <a:srgbClr val="231F20"/>
                </a:solidFill>
                <a:latin typeface="HelveticaNeueCyr"/>
                <a:cs typeface="HelveticaNeueCyr"/>
              </a:rPr>
              <a:t>хо</a:t>
            </a: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дилось	б</a:t>
            </a:r>
            <a:r>
              <a:rPr sz="2000" spc="-50" dirty="0">
                <a:solidFill>
                  <a:srgbClr val="231F20"/>
                </a:solidFill>
                <a:latin typeface="HelveticaNeueCyr"/>
                <a:cs typeface="HelveticaNeueCyr"/>
              </a:rPr>
              <a:t>о</a:t>
            </a: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льше 25 </a:t>
            </a:r>
            <a:r>
              <a:rPr lang="ru-RU" sz="2000" dirty="0" smtClean="0">
                <a:solidFill>
                  <a:srgbClr val="231F20"/>
                </a:solidFill>
                <a:latin typeface="HelveticaNeueCyr"/>
                <a:cs typeface="HelveticaNeueCyr"/>
              </a:rPr>
              <a:t>представителей</a:t>
            </a:r>
            <a:r>
              <a:rPr sz="2000" dirty="0" smtClean="0">
                <a:solidFill>
                  <a:srgbClr val="231F20"/>
                </a:solidFill>
                <a:latin typeface="HelveticaNeueCyr"/>
                <a:cs typeface="HelveticaNeueCyr"/>
              </a:rPr>
              <a:t> </a:t>
            </a: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СМИ.</a:t>
            </a:r>
            <a:endParaRPr sz="2000" dirty="0">
              <a:latin typeface="HelveticaNeueCyr"/>
              <a:cs typeface="HelveticaNeueCyr"/>
            </a:endParaRPr>
          </a:p>
          <a:p>
            <a:pPr marL="1498600" marR="1490980" algn="ctr">
              <a:lnSpc>
                <a:spcPts val="2230"/>
              </a:lnSpc>
            </a:pP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Информационные па</a:t>
            </a:r>
            <a:r>
              <a:rPr sz="2000" spc="-40" dirty="0">
                <a:solidFill>
                  <a:srgbClr val="231F20"/>
                </a:solidFill>
                <a:latin typeface="HelveticaNeueCyr"/>
                <a:cs typeface="HelveticaNeueCyr"/>
              </a:rPr>
              <a:t>р</a:t>
            </a: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тнеры мероприятия - журнал "Ив</a:t>
            </a:r>
            <a:r>
              <a:rPr sz="2000" spc="-50" dirty="0">
                <a:solidFill>
                  <a:srgbClr val="231F20"/>
                </a:solidFill>
                <a:latin typeface="HelveticaNeueCyr"/>
                <a:cs typeface="HelveticaNeueCyr"/>
              </a:rPr>
              <a:t>о</a:t>
            </a: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л</a:t>
            </a:r>
            <a:r>
              <a:rPr sz="2000" spc="-50" dirty="0">
                <a:solidFill>
                  <a:srgbClr val="231F20"/>
                </a:solidFill>
                <a:latin typeface="HelveticaNeueCyr"/>
                <a:cs typeface="HelveticaNeueCyr"/>
              </a:rPr>
              <a:t>г</a:t>
            </a: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а", по</a:t>
            </a:r>
            <a:r>
              <a:rPr sz="2000" spc="-40" dirty="0">
                <a:solidFill>
                  <a:srgbClr val="231F20"/>
                </a:solidFill>
                <a:latin typeface="HelveticaNeueCyr"/>
                <a:cs typeface="HelveticaNeueCyr"/>
              </a:rPr>
              <a:t>рт</a:t>
            </a: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ал Geometria.ru.</a:t>
            </a:r>
            <a:endParaRPr sz="2000" dirty="0">
              <a:latin typeface="HelveticaNeueCyr"/>
              <a:cs typeface="HelveticaNeueCyr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74691" y="1283902"/>
            <a:ext cx="1833880" cy="5086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080"/>
              </a:lnSpc>
            </a:pPr>
            <a:r>
              <a:rPr sz="1800" spc="30" dirty="0">
                <a:solidFill>
                  <a:srgbClr val="231F20"/>
                </a:solidFill>
                <a:latin typeface="HelveticaNeueCyr"/>
                <a:cs typeface="HelveticaNeueCyr"/>
              </a:rPr>
              <a:t>май - июнь</a:t>
            </a:r>
            <a:endParaRPr sz="1800">
              <a:latin typeface="HelveticaNeueCyr"/>
              <a:cs typeface="HelveticaNeueCyr"/>
            </a:endParaRPr>
          </a:p>
          <a:p>
            <a:pPr algn="ctr">
              <a:lnSpc>
                <a:spcPts val="2080"/>
              </a:lnSpc>
            </a:pPr>
            <a:r>
              <a:rPr sz="1800" dirty="0">
                <a:solidFill>
                  <a:srgbClr val="231F20"/>
                </a:solidFill>
                <a:latin typeface="HelveticaNeueCyr"/>
                <a:cs typeface="HelveticaNeueCyr"/>
              </a:rPr>
              <a:t>разраб</a:t>
            </a:r>
            <a:r>
              <a:rPr sz="1800" spc="-35" dirty="0">
                <a:solidFill>
                  <a:srgbClr val="231F20"/>
                </a:solidFill>
                <a:latin typeface="HelveticaNeueCyr"/>
                <a:cs typeface="HelveticaNeueCyr"/>
              </a:rPr>
              <a:t>о</a:t>
            </a:r>
            <a:r>
              <a:rPr sz="1800" dirty="0">
                <a:solidFill>
                  <a:srgbClr val="231F20"/>
                </a:solidFill>
                <a:latin typeface="HelveticaNeueCyr"/>
                <a:cs typeface="HelveticaNeueCyr"/>
              </a:rPr>
              <a:t>тка идеи</a:t>
            </a:r>
            <a:endParaRPr sz="1800">
              <a:latin typeface="HelveticaNeueCyr"/>
              <a:cs typeface="HelveticaNeueCyr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64164" y="1279337"/>
            <a:ext cx="3649345" cy="10179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080"/>
              </a:lnSpc>
            </a:pPr>
            <a:r>
              <a:rPr sz="1800" spc="40" dirty="0">
                <a:solidFill>
                  <a:srgbClr val="231F20"/>
                </a:solidFill>
                <a:latin typeface="HelveticaNeueCyr"/>
                <a:cs typeface="HelveticaNeueCyr"/>
              </a:rPr>
              <a:t>и</a:t>
            </a:r>
            <a:r>
              <a:rPr sz="1800" spc="10" dirty="0">
                <a:solidFill>
                  <a:srgbClr val="231F20"/>
                </a:solidFill>
                <a:latin typeface="HelveticaNeueCyr"/>
                <a:cs typeface="HelveticaNeueCyr"/>
              </a:rPr>
              <a:t>ю</a:t>
            </a:r>
            <a:r>
              <a:rPr sz="1800" spc="25" dirty="0">
                <a:solidFill>
                  <a:srgbClr val="231F20"/>
                </a:solidFill>
                <a:latin typeface="HelveticaNeueCyr"/>
                <a:cs typeface="HelveticaNeueCyr"/>
              </a:rPr>
              <a:t>ль</a:t>
            </a:r>
            <a:r>
              <a:rPr sz="1800" dirty="0">
                <a:solidFill>
                  <a:srgbClr val="231F20"/>
                </a:solidFill>
                <a:latin typeface="HelveticaNeueCyr"/>
                <a:cs typeface="HelveticaNeueCyr"/>
              </a:rPr>
              <a:t> - </a:t>
            </a:r>
            <a:r>
              <a:rPr sz="1800" spc="25" dirty="0">
                <a:solidFill>
                  <a:srgbClr val="231F20"/>
                </a:solidFill>
                <a:latin typeface="HelveticaNeueCyr"/>
                <a:cs typeface="HelveticaNeueCyr"/>
              </a:rPr>
              <a:t>авг</a:t>
            </a:r>
            <a:r>
              <a:rPr sz="1800" dirty="0">
                <a:solidFill>
                  <a:srgbClr val="231F20"/>
                </a:solidFill>
                <a:latin typeface="HelveticaNeueCyr"/>
                <a:cs typeface="HelveticaNeueCyr"/>
              </a:rPr>
              <a:t>уст</a:t>
            </a:r>
            <a:endParaRPr sz="1800" dirty="0">
              <a:latin typeface="HelveticaNeueCyr"/>
              <a:cs typeface="HelveticaNeueCyr"/>
            </a:endParaRPr>
          </a:p>
          <a:p>
            <a:pPr marL="12065" marR="5080" algn="ctr">
              <a:lnSpc>
                <a:spcPts val="2000"/>
              </a:lnSpc>
              <a:spcBef>
                <a:spcPts val="120"/>
              </a:spcBef>
            </a:pPr>
            <a:r>
              <a:rPr sz="1800" dirty="0">
                <a:solidFill>
                  <a:srgbClr val="231F20"/>
                </a:solidFill>
                <a:latin typeface="HelveticaNeueCyr"/>
                <a:cs typeface="HelveticaNeueCyr"/>
              </a:rPr>
              <a:t>поиск и при</a:t>
            </a:r>
            <a:r>
              <a:rPr sz="1800" spc="-35" dirty="0">
                <a:solidFill>
                  <a:srgbClr val="231F20"/>
                </a:solidFill>
                <a:latin typeface="HelveticaNeueCyr"/>
                <a:cs typeface="HelveticaNeueCyr"/>
              </a:rPr>
              <a:t>в</a:t>
            </a:r>
            <a:r>
              <a:rPr sz="1800" dirty="0">
                <a:solidFill>
                  <a:srgbClr val="231F20"/>
                </a:solidFill>
                <a:latin typeface="HelveticaNeueCyr"/>
                <a:cs typeface="HelveticaNeueCyr"/>
              </a:rPr>
              <a:t>лечение па</a:t>
            </a:r>
            <a:r>
              <a:rPr sz="1800" spc="-35" dirty="0">
                <a:solidFill>
                  <a:srgbClr val="231F20"/>
                </a:solidFill>
                <a:latin typeface="HelveticaNeueCyr"/>
                <a:cs typeface="HelveticaNeueCyr"/>
              </a:rPr>
              <a:t>р</a:t>
            </a:r>
            <a:r>
              <a:rPr sz="1800" dirty="0">
                <a:solidFill>
                  <a:srgbClr val="231F20"/>
                </a:solidFill>
                <a:latin typeface="HelveticaNeueCyr"/>
                <a:cs typeface="HelveticaNeueCyr"/>
              </a:rPr>
              <a:t>тнеров, разраб</a:t>
            </a:r>
            <a:r>
              <a:rPr sz="1800" spc="-35" dirty="0">
                <a:solidFill>
                  <a:srgbClr val="231F20"/>
                </a:solidFill>
                <a:latin typeface="HelveticaNeueCyr"/>
                <a:cs typeface="HelveticaNeueCyr"/>
              </a:rPr>
              <a:t>о</a:t>
            </a:r>
            <a:r>
              <a:rPr sz="1800" dirty="0">
                <a:solidFill>
                  <a:srgbClr val="231F20"/>
                </a:solidFill>
                <a:latin typeface="HelveticaNeueCyr"/>
                <a:cs typeface="HelveticaNeueCyr"/>
              </a:rPr>
              <a:t>тка сценария, реп</a:t>
            </a:r>
            <a:r>
              <a:rPr sz="1800" spc="-35" dirty="0">
                <a:solidFill>
                  <a:srgbClr val="231F20"/>
                </a:solidFill>
                <a:latin typeface="HelveticaNeueCyr"/>
                <a:cs typeface="HelveticaNeueCyr"/>
              </a:rPr>
              <a:t>е</a:t>
            </a:r>
            <a:r>
              <a:rPr sz="1800" dirty="0">
                <a:solidFill>
                  <a:srgbClr val="231F20"/>
                </a:solidFill>
                <a:latin typeface="HelveticaNeueCyr"/>
                <a:cs typeface="HelveticaNeueCyr"/>
              </a:rPr>
              <a:t>тиции, п</a:t>
            </a:r>
            <a:r>
              <a:rPr sz="1800" spc="-35" dirty="0">
                <a:solidFill>
                  <a:srgbClr val="231F20"/>
                </a:solidFill>
                <a:latin typeface="HelveticaNeueCyr"/>
                <a:cs typeface="HelveticaNeueCyr"/>
              </a:rPr>
              <a:t>о</a:t>
            </a:r>
            <a:r>
              <a:rPr sz="1800" dirty="0">
                <a:solidFill>
                  <a:srgbClr val="231F20"/>
                </a:solidFill>
                <a:latin typeface="HelveticaNeueCyr"/>
                <a:cs typeface="HelveticaNeueCyr"/>
              </a:rPr>
              <a:t>д</a:t>
            </a:r>
            <a:r>
              <a:rPr sz="1800" spc="-45" dirty="0">
                <a:solidFill>
                  <a:srgbClr val="231F20"/>
                </a:solidFill>
                <a:latin typeface="HelveticaNeueCyr"/>
                <a:cs typeface="HelveticaNeueCyr"/>
              </a:rPr>
              <a:t>г</a:t>
            </a:r>
            <a:r>
              <a:rPr sz="1800" spc="-35" dirty="0">
                <a:solidFill>
                  <a:srgbClr val="231F20"/>
                </a:solidFill>
                <a:latin typeface="HelveticaNeueCyr"/>
                <a:cs typeface="HelveticaNeueCyr"/>
              </a:rPr>
              <a:t>от</a:t>
            </a:r>
            <a:r>
              <a:rPr sz="1800" dirty="0">
                <a:solidFill>
                  <a:srgbClr val="231F20"/>
                </a:solidFill>
                <a:latin typeface="HelveticaNeueCyr"/>
                <a:cs typeface="HelveticaNeueCyr"/>
              </a:rPr>
              <a:t>овка креативной идеи</a:t>
            </a:r>
            <a:endParaRPr sz="1800" dirty="0">
              <a:latin typeface="HelveticaNeueCyr"/>
              <a:cs typeface="HelveticaNeueCyr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313524" y="1287393"/>
            <a:ext cx="2650490" cy="7632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080"/>
              </a:lnSpc>
            </a:pPr>
            <a:r>
              <a:rPr sz="1800" spc="25" dirty="0">
                <a:solidFill>
                  <a:srgbClr val="231F20"/>
                </a:solidFill>
                <a:latin typeface="HelveticaNeueCyr"/>
                <a:cs typeface="HelveticaNeueCyr"/>
              </a:rPr>
              <a:t>авг</a:t>
            </a:r>
            <a:r>
              <a:rPr sz="1800" dirty="0">
                <a:solidFill>
                  <a:srgbClr val="231F20"/>
                </a:solidFill>
                <a:latin typeface="HelveticaNeueCyr"/>
                <a:cs typeface="HelveticaNeueCyr"/>
              </a:rPr>
              <a:t>уст</a:t>
            </a:r>
            <a:endParaRPr sz="1800">
              <a:latin typeface="HelveticaNeueCyr"/>
              <a:cs typeface="HelveticaNeueCyr"/>
            </a:endParaRPr>
          </a:p>
          <a:p>
            <a:pPr marL="12065" marR="5080" algn="ctr">
              <a:lnSpc>
                <a:spcPts val="2000"/>
              </a:lnSpc>
              <a:spcBef>
                <a:spcPts val="120"/>
              </a:spcBef>
            </a:pPr>
            <a:r>
              <a:rPr sz="1800" dirty="0">
                <a:solidFill>
                  <a:srgbClr val="231F20"/>
                </a:solidFill>
                <a:latin typeface="HelveticaNeueCyr"/>
                <a:cs typeface="HelveticaNeueCyr"/>
              </a:rPr>
              <a:t>печать при</a:t>
            </a:r>
            <a:r>
              <a:rPr sz="1800" spc="-114" dirty="0">
                <a:solidFill>
                  <a:srgbClr val="231F20"/>
                </a:solidFill>
                <a:latin typeface="HelveticaNeueCyr"/>
                <a:cs typeface="HelveticaNeueCyr"/>
              </a:rPr>
              <a:t>г</a:t>
            </a:r>
            <a:r>
              <a:rPr sz="1800" dirty="0">
                <a:solidFill>
                  <a:srgbClr val="231F20"/>
                </a:solidFill>
                <a:latin typeface="HelveticaNeueCyr"/>
                <a:cs typeface="HelveticaNeueCyr"/>
              </a:rPr>
              <a:t>ласи</a:t>
            </a:r>
            <a:r>
              <a:rPr sz="1800" spc="-35" dirty="0">
                <a:solidFill>
                  <a:srgbClr val="231F20"/>
                </a:solidFill>
                <a:latin typeface="HelveticaNeueCyr"/>
                <a:cs typeface="HelveticaNeueCyr"/>
              </a:rPr>
              <a:t>те</a:t>
            </a:r>
            <a:r>
              <a:rPr sz="1800" dirty="0">
                <a:solidFill>
                  <a:srgbClr val="231F20"/>
                </a:solidFill>
                <a:latin typeface="HelveticaNeueCyr"/>
                <a:cs typeface="HelveticaNeueCyr"/>
              </a:rPr>
              <a:t>льных 120 шт</a:t>
            </a:r>
            <a:endParaRPr sz="1800">
              <a:latin typeface="HelveticaNeueCyr"/>
              <a:cs typeface="HelveticaNeueCyr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64457" y="2624203"/>
            <a:ext cx="7415530" cy="5626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2315"/>
              </a:lnSpc>
            </a:pPr>
            <a:r>
              <a:rPr sz="2000" spc="30" dirty="0">
                <a:solidFill>
                  <a:srgbClr val="231F20"/>
                </a:solidFill>
                <a:latin typeface="HelveticaNeueCyr"/>
                <a:cs typeface="HelveticaNeueCyr"/>
              </a:rPr>
              <a:t>сентябрь</a:t>
            </a:r>
            <a:endParaRPr sz="2000" dirty="0">
              <a:latin typeface="HelveticaNeueCyr"/>
              <a:cs typeface="HelveticaNeueCyr"/>
            </a:endParaRPr>
          </a:p>
          <a:p>
            <a:pPr algn="ctr">
              <a:lnSpc>
                <a:spcPts val="2315"/>
              </a:lnSpc>
            </a:pP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реп</a:t>
            </a:r>
            <a:r>
              <a:rPr sz="2000" spc="-40" dirty="0">
                <a:solidFill>
                  <a:srgbClr val="231F20"/>
                </a:solidFill>
                <a:latin typeface="HelveticaNeueCyr"/>
                <a:cs typeface="HelveticaNeueCyr"/>
              </a:rPr>
              <a:t>е</a:t>
            </a: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тиции, раб</a:t>
            </a:r>
            <a:r>
              <a:rPr sz="2000" spc="-40" dirty="0">
                <a:solidFill>
                  <a:srgbClr val="231F20"/>
                </a:solidFill>
                <a:latin typeface="HelveticaNeueCyr"/>
                <a:cs typeface="HelveticaNeueCyr"/>
              </a:rPr>
              <a:t>от</a:t>
            </a: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а с при</a:t>
            </a:r>
            <a:r>
              <a:rPr sz="2000" spc="-130" dirty="0">
                <a:solidFill>
                  <a:srgbClr val="231F20"/>
                </a:solidFill>
                <a:latin typeface="HelveticaNeueCyr"/>
                <a:cs typeface="HelveticaNeueCyr"/>
              </a:rPr>
              <a:t>г</a:t>
            </a:r>
            <a:r>
              <a:rPr sz="2000" dirty="0">
                <a:solidFill>
                  <a:srgbClr val="231F20"/>
                </a:solidFill>
                <a:latin typeface="HelveticaNeueCyr"/>
                <a:cs typeface="HelveticaNeueCyr"/>
              </a:rPr>
              <a:t>лашенными, логистика мероприятия</a:t>
            </a:r>
            <a:endParaRPr sz="2000" dirty="0">
              <a:latin typeface="HelveticaNeueCyr"/>
              <a:cs typeface="HelveticaNeueCyr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5997" y="6172200"/>
            <a:ext cx="854075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52834" y="703393"/>
            <a:ext cx="4591165" cy="45551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777097" y="4499"/>
            <a:ext cx="3000369" cy="135859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824740" y="1349848"/>
            <a:ext cx="2305051" cy="248602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24740" y="3849119"/>
            <a:ext cx="3271827" cy="243840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296725" y="5078350"/>
            <a:ext cx="1847274" cy="116204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096567" y="4025308"/>
            <a:ext cx="2514607" cy="221509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105535" y="4499"/>
            <a:ext cx="3024256" cy="188723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129791" y="4499"/>
            <a:ext cx="1876362" cy="136334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129791" y="4499"/>
            <a:ext cx="4014208" cy="143001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74726" y="1594749"/>
            <a:ext cx="2697073" cy="3462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50" b="1" dirty="0">
                <a:solidFill>
                  <a:srgbClr val="E11B23"/>
                </a:solidFill>
                <a:latin typeface="Myriad Pro Light"/>
                <a:cs typeface="Myriad Pro Light"/>
              </a:rPr>
              <a:t>Эффе</a:t>
            </a:r>
            <a:r>
              <a:rPr sz="2250" b="1" spc="25" dirty="0">
                <a:solidFill>
                  <a:srgbClr val="E11B23"/>
                </a:solidFill>
                <a:latin typeface="Myriad Pro Light"/>
                <a:cs typeface="Myriad Pro Light"/>
              </a:rPr>
              <a:t>к</a:t>
            </a:r>
            <a:r>
              <a:rPr sz="2250" b="1" spc="-15" dirty="0">
                <a:solidFill>
                  <a:srgbClr val="E11B23"/>
                </a:solidFill>
                <a:latin typeface="Myriad Pro Light"/>
                <a:cs typeface="Myriad Pro Light"/>
              </a:rPr>
              <a:t>т</a:t>
            </a:r>
            <a:r>
              <a:rPr sz="2250" b="1" dirty="0">
                <a:solidFill>
                  <a:srgbClr val="E11B23"/>
                </a:solidFill>
                <a:latin typeface="Myriad Pro Light"/>
                <a:cs typeface="Myriad Pro Light"/>
              </a:rPr>
              <a:t>ивно</a:t>
            </a:r>
            <a:r>
              <a:rPr sz="2250" b="1" spc="30" dirty="0">
                <a:solidFill>
                  <a:srgbClr val="E11B23"/>
                </a:solidFill>
                <a:latin typeface="Myriad Pro Light"/>
                <a:cs typeface="Myriad Pro Light"/>
              </a:rPr>
              <a:t>с</a:t>
            </a:r>
            <a:r>
              <a:rPr sz="2250" b="1" spc="-15" dirty="0">
                <a:solidFill>
                  <a:srgbClr val="E11B23"/>
                </a:solidFill>
                <a:latin typeface="Myriad Pro Light"/>
                <a:cs typeface="Myriad Pro Light"/>
              </a:rPr>
              <a:t>т</a:t>
            </a:r>
            <a:r>
              <a:rPr sz="2250" b="1" dirty="0">
                <a:solidFill>
                  <a:srgbClr val="E11B23"/>
                </a:solidFill>
                <a:latin typeface="Myriad Pro Light"/>
                <a:cs typeface="Myriad Pro Light"/>
              </a:rPr>
              <a:t>ь:</a:t>
            </a:r>
            <a:endParaRPr sz="2250" dirty="0">
              <a:latin typeface="Myriad Pro Light"/>
              <a:cs typeface="Myriad Pro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2586" y="1998643"/>
            <a:ext cx="4133215" cy="2988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499"/>
              </a:lnSpc>
            </a:pPr>
            <a:r>
              <a:rPr sz="1800" b="1" spc="-80" dirty="0">
                <a:solidFill>
                  <a:srgbClr val="231F20"/>
                </a:solidFill>
                <a:latin typeface="Myriad Pro Light"/>
                <a:cs typeface="Myriad Pro Light"/>
              </a:rPr>
              <a:t>Т</a:t>
            </a:r>
            <a:r>
              <a:rPr sz="1800" b="1" spc="90" dirty="0">
                <a:solidFill>
                  <a:srgbClr val="231F20"/>
                </a:solidFill>
                <a:latin typeface="Myriad Pro Light"/>
                <a:cs typeface="Myriad Pro Light"/>
              </a:rPr>
              <a:t>оп10-sh</a:t>
            </a:r>
            <a:r>
              <a:rPr sz="1800" b="1" spc="75" dirty="0">
                <a:solidFill>
                  <a:srgbClr val="231F20"/>
                </a:solidFill>
                <a:latin typeface="Myriad Pro Light"/>
                <a:cs typeface="Myriad Pro Light"/>
              </a:rPr>
              <a:t>o</a:t>
            </a:r>
            <a:r>
              <a:rPr sz="1800" b="1" dirty="0">
                <a:solidFill>
                  <a:srgbClr val="231F20"/>
                </a:solidFill>
                <a:latin typeface="Myriad Pro Light"/>
                <a:cs typeface="Myriad Pro Light"/>
              </a:rPr>
              <a:t>w  </a:t>
            </a:r>
            <a:r>
              <a:rPr sz="1800" b="1" spc="-70" dirty="0">
                <a:solidFill>
                  <a:srgbClr val="231F20"/>
                </a:solidFill>
                <a:latin typeface="Myriad Pro Light"/>
                <a:cs typeface="Myriad Pro Light"/>
              </a:rPr>
              <a:t> 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-  </a:t>
            </a:r>
            <a:r>
              <a:rPr sz="1800" spc="-10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90" dirty="0">
                <a:solidFill>
                  <a:srgbClr val="231F20"/>
                </a:solidFill>
                <a:latin typeface="Myriad Pro"/>
                <a:cs typeface="Myriad Pro"/>
              </a:rPr>
              <a:t>пр</a:t>
            </a:r>
            <a:r>
              <a:rPr sz="1800" spc="95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800" spc="90" dirty="0">
                <a:solidFill>
                  <a:srgbClr val="231F20"/>
                </a:solidFill>
                <a:latin typeface="Myriad Pro"/>
                <a:cs typeface="Myriad Pro"/>
              </a:rPr>
              <a:t>зе</a:t>
            </a:r>
            <a:r>
              <a:rPr sz="1800" spc="85" dirty="0">
                <a:solidFill>
                  <a:srgbClr val="231F20"/>
                </a:solidFill>
                <a:latin typeface="Myriad Pro"/>
                <a:cs typeface="Myriad Pro"/>
              </a:rPr>
              <a:t>н</a:t>
            </a:r>
            <a:r>
              <a:rPr sz="1800" spc="6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spc="90" dirty="0">
                <a:solidFill>
                  <a:srgbClr val="231F20"/>
                </a:solidFill>
                <a:latin typeface="Myriad Pro"/>
                <a:cs typeface="Myriad Pro"/>
              </a:rPr>
              <a:t>ац</a:t>
            </a:r>
            <a:r>
              <a:rPr sz="1800" spc="95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я  </a:t>
            </a:r>
            <a:r>
              <a:rPr sz="1800" spc="-10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90" dirty="0">
                <a:solidFill>
                  <a:srgbClr val="231F20"/>
                </a:solidFill>
                <a:latin typeface="Myriad Pro"/>
                <a:cs typeface="Myriad Pro"/>
              </a:rPr>
              <a:t>прое</a:t>
            </a:r>
            <a:r>
              <a:rPr sz="1800" spc="120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800" spc="6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spc="90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, уни</a:t>
            </a:r>
            <a:r>
              <a:rPr sz="1800" spc="15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800" spc="10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льно</a:t>
            </a:r>
            <a:r>
              <a:rPr sz="1800" spc="2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800" spc="-1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ь </a:t>
            </a:r>
            <a:r>
              <a:rPr sz="1800" spc="-14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-15" dirty="0">
                <a:solidFill>
                  <a:srgbClr val="231F20"/>
                </a:solidFill>
                <a:latin typeface="Myriad Pro"/>
                <a:cs typeface="Myriad Pro"/>
              </a:rPr>
              <a:t>ко</a:t>
            </a:r>
            <a:r>
              <a:rPr sz="1800" spc="-40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оро</a:t>
            </a:r>
            <a:r>
              <a:rPr sz="1800" spc="-40" dirty="0">
                <a:solidFill>
                  <a:srgbClr val="231F20"/>
                </a:solidFill>
                <a:latin typeface="Myriad Pro"/>
                <a:cs typeface="Myriad Pro"/>
              </a:rPr>
              <a:t>г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о </a:t>
            </a:r>
            <a:r>
              <a:rPr sz="1800" spc="-14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кро</a:t>
            </a:r>
            <a:r>
              <a:rPr sz="1800" spc="-10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800" spc="-40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spc="1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я </a:t>
            </a:r>
            <a:r>
              <a:rPr sz="1800" spc="-14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в </a:t>
            </a:r>
            <a:r>
              <a:rPr sz="1800" spc="-14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амих </a:t>
            </a:r>
            <a:r>
              <a:rPr sz="1800" spc="105" dirty="0">
                <a:solidFill>
                  <a:srgbClr val="231F20"/>
                </a:solidFill>
                <a:latin typeface="Myriad Pro"/>
                <a:cs typeface="Myriad Pro"/>
              </a:rPr>
              <a:t>Пер</a:t>
            </a:r>
            <a:r>
              <a:rPr sz="1800" spc="9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800" spc="105" dirty="0">
                <a:solidFill>
                  <a:srgbClr val="231F20"/>
                </a:solidFill>
                <a:latin typeface="Myriad Pro"/>
                <a:cs typeface="Myriad Pro"/>
              </a:rPr>
              <a:t>она</a:t>
            </a:r>
            <a:r>
              <a:rPr sz="1800" spc="125" dirty="0">
                <a:solidFill>
                  <a:srgbClr val="231F20"/>
                </a:solidFill>
                <a:latin typeface="Myriad Pro"/>
                <a:cs typeface="Myriad Pro"/>
              </a:rPr>
              <a:t>ж</a:t>
            </a:r>
            <a:r>
              <a:rPr sz="1800" spc="105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х  </a:t>
            </a:r>
            <a:r>
              <a:rPr sz="1800" spc="-8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105" dirty="0">
                <a:solidFill>
                  <a:srgbClr val="231F20"/>
                </a:solidFill>
                <a:latin typeface="Myriad Pro"/>
                <a:cs typeface="Myriad Pro"/>
              </a:rPr>
              <a:t>прое</a:t>
            </a:r>
            <a:r>
              <a:rPr sz="1800" spc="135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800" spc="80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spc="105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!  </a:t>
            </a:r>
            <a:r>
              <a:rPr sz="1800" spc="-8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105" dirty="0">
                <a:solidFill>
                  <a:srgbClr val="231F20"/>
                </a:solidFill>
                <a:latin typeface="Myriad Pro"/>
                <a:cs typeface="Myriad Pro"/>
              </a:rPr>
              <a:t>Меропр</a:t>
            </a:r>
            <a:r>
              <a:rPr sz="1800" spc="114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800" spc="100" dirty="0">
                <a:solidFill>
                  <a:srgbClr val="231F20"/>
                </a:solidFill>
                <a:latin typeface="Myriad Pro"/>
                <a:cs typeface="Myriad Pro"/>
              </a:rPr>
              <a:t>я</a:t>
            </a:r>
            <a:r>
              <a:rPr sz="1800" spc="9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spc="105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е </a:t>
            </a:r>
            <a:r>
              <a:rPr sz="1800" spc="40" dirty="0">
                <a:solidFill>
                  <a:srgbClr val="231F20"/>
                </a:solidFill>
                <a:latin typeface="Myriad Pro"/>
                <a:cs typeface="Myriad Pro"/>
              </a:rPr>
              <a:t>д</a:t>
            </a:r>
            <a:r>
              <a:rPr sz="1800" spc="50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800" spc="40" dirty="0">
                <a:solidFill>
                  <a:srgbClr val="231F20"/>
                </a:solidFill>
                <a:latin typeface="Myriad Pro"/>
                <a:cs typeface="Myriad Pro"/>
              </a:rPr>
              <a:t>л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о  </a:t>
            </a:r>
            <a:r>
              <a:rPr sz="1800" spc="-14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spc="45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800" spc="20" dirty="0">
                <a:solidFill>
                  <a:srgbClr val="231F20"/>
                </a:solidFill>
                <a:latin typeface="Myriad Pro"/>
                <a:cs typeface="Myriad Pro"/>
              </a:rPr>
              <a:t>л</a:t>
            </a:r>
            <a:r>
              <a:rPr sz="1800" spc="40" dirty="0">
                <a:solidFill>
                  <a:srgbClr val="231F20"/>
                </a:solidFill>
                <a:latin typeface="Myriad Pro"/>
                <a:cs typeface="Myriad Pro"/>
              </a:rPr>
              <a:t>чо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к  </a:t>
            </a:r>
            <a:r>
              <a:rPr sz="1800" spc="-14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к  </a:t>
            </a:r>
            <a:r>
              <a:rPr sz="1800" spc="-14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40" dirty="0">
                <a:solidFill>
                  <a:srgbClr val="231F20"/>
                </a:solidFill>
                <a:latin typeface="Myriad Pro"/>
                <a:cs typeface="Myriad Pro"/>
              </a:rPr>
              <a:t>прое</a:t>
            </a:r>
            <a:r>
              <a:rPr sz="1800" spc="70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800" spc="1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spc="40" dirty="0">
                <a:solidFill>
                  <a:srgbClr val="231F20"/>
                </a:solidFill>
                <a:latin typeface="Myriad Pro"/>
                <a:cs typeface="Myriad Pro"/>
              </a:rPr>
              <a:t>ам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,  </a:t>
            </a:r>
            <a:r>
              <a:rPr sz="1800" spc="-14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40" dirty="0">
                <a:solidFill>
                  <a:srgbClr val="231F20"/>
                </a:solidFill>
                <a:latin typeface="Myriad Pro"/>
                <a:cs typeface="Myriad Pro"/>
              </a:rPr>
              <a:t>н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а  </a:t>
            </a:r>
            <a:r>
              <a:rPr sz="1800" spc="-14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30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800" spc="25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800" spc="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spc="40" dirty="0">
                <a:solidFill>
                  <a:srgbClr val="231F20"/>
                </a:solidFill>
                <a:latin typeface="Myriad Pro"/>
                <a:cs typeface="Myriad Pro"/>
              </a:rPr>
              <a:t>оры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х уча</a:t>
            </a:r>
            <a:r>
              <a:rPr sz="1800" spc="2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800" spc="-1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ники </a:t>
            </a:r>
            <a:r>
              <a:rPr sz="1800" spc="1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-6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ОП10 </a:t>
            </a:r>
            <a:r>
              <a:rPr sz="1800" spc="1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вы</a:t>
            </a:r>
            <a:r>
              <a:rPr sz="1800" spc="25" dirty="0">
                <a:solidFill>
                  <a:srgbClr val="231F20"/>
                </a:solidFill>
                <a:latin typeface="Myriad Pro"/>
                <a:cs typeface="Myriad Pro"/>
              </a:rPr>
              <a:t>ст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уп</a:t>
            </a:r>
            <a:r>
              <a:rPr sz="1800" spc="10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ли </a:t>
            </a:r>
            <a:r>
              <a:rPr sz="1800" spc="1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-15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оман</a:t>
            </a:r>
            <a:r>
              <a:rPr sz="1800" spc="-10" dirty="0">
                <a:solidFill>
                  <a:srgbClr val="231F20"/>
                </a:solidFill>
                <a:latin typeface="Myriad Pro"/>
                <a:cs typeface="Myriad Pro"/>
              </a:rPr>
              <a:t>д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ой! </a:t>
            </a:r>
            <a:r>
              <a:rPr sz="1800" spc="10" dirty="0">
                <a:solidFill>
                  <a:srgbClr val="231F20"/>
                </a:solidFill>
                <a:latin typeface="Myriad Pro"/>
                <a:cs typeface="Myriad Pro"/>
              </a:rPr>
              <a:t>Ф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800" spc="-20" dirty="0">
                <a:solidFill>
                  <a:srgbClr val="231F20"/>
                </a:solidFill>
                <a:latin typeface="Myriad Pro"/>
                <a:cs typeface="Myriad Pro"/>
              </a:rPr>
              <a:t>р</a:t>
            </a:r>
            <a:r>
              <a:rPr sz="1800" spc="-10" dirty="0">
                <a:solidFill>
                  <a:srgbClr val="231F20"/>
                </a:solidFill>
                <a:latin typeface="Myriad Pro"/>
                <a:cs typeface="Myriad Pro"/>
              </a:rPr>
              <a:t>у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м</a:t>
            </a:r>
            <a:r>
              <a:rPr sz="1800" spc="3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-60" dirty="0">
                <a:solidFill>
                  <a:srgbClr val="231F20"/>
                </a:solidFill>
                <a:latin typeface="Myriad Pro"/>
                <a:cs typeface="Myriad Pro"/>
              </a:rPr>
              <a:t>V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olga</a:t>
            </a:r>
            <a:r>
              <a:rPr sz="1800" spc="-65" dirty="0">
                <a:solidFill>
                  <a:srgbClr val="231F20"/>
                </a:solidFill>
                <a:latin typeface="Myriad Pro"/>
                <a:cs typeface="Myriad Pro"/>
              </a:rPr>
              <a:t>F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utu</a:t>
            </a:r>
            <a:r>
              <a:rPr sz="1800" spc="-20" dirty="0">
                <a:solidFill>
                  <a:srgbClr val="231F20"/>
                </a:solidFill>
                <a:latin typeface="Myriad Pro"/>
                <a:cs typeface="Myriad Pro"/>
              </a:rPr>
              <a:t>r</a:t>
            </a:r>
            <a:r>
              <a:rPr sz="1800" spc="-25" dirty="0">
                <a:solidFill>
                  <a:srgbClr val="231F20"/>
                </a:solidFill>
                <a:latin typeface="Myriad Pro"/>
                <a:cs typeface="Myriad Pro"/>
              </a:rPr>
              <a:t>e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,</a:t>
            </a:r>
            <a:r>
              <a:rPr sz="1800" spc="9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5" dirty="0">
                <a:solidFill>
                  <a:srgbClr val="231F20"/>
                </a:solidFill>
                <a:latin typeface="Myriad Pro"/>
                <a:cs typeface="Myriad Pro"/>
              </a:rPr>
              <a:t>п</a:t>
            </a:r>
            <a:r>
              <a:rPr sz="1800" spc="-10" dirty="0">
                <a:solidFill>
                  <a:srgbClr val="231F20"/>
                </a:solidFill>
                <a:latin typeface="Myriad Pro"/>
                <a:cs typeface="Myriad Pro"/>
              </a:rPr>
              <a:t>я</a:t>
            </a:r>
            <a:r>
              <a:rPr sz="1800" spc="-30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spc="10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я</a:t>
            </a:r>
            <a:r>
              <a:rPr sz="1800" spc="9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5" dirty="0">
                <a:solidFill>
                  <a:srgbClr val="231F20"/>
                </a:solidFill>
                <a:latin typeface="Myriad Pro"/>
                <a:cs typeface="Myriad Pro"/>
              </a:rPr>
              <a:t>В</a:t>
            </a:r>
            <a:r>
              <a:rPr sz="1800" spc="-1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еро</a:t>
            </a:r>
            <a:r>
              <a:rPr sz="1800" spc="-1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сийс</a:t>
            </a:r>
            <a:r>
              <a:rPr sz="1800" spc="15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800" spc="10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я </a:t>
            </a:r>
            <a:r>
              <a:rPr sz="1800" spc="100" dirty="0">
                <a:solidFill>
                  <a:srgbClr val="231F20"/>
                </a:solidFill>
                <a:latin typeface="Myriad Pro"/>
                <a:cs typeface="Myriad Pro"/>
              </a:rPr>
              <a:t>HR-</a:t>
            </a:r>
            <a:r>
              <a:rPr sz="1800" spc="90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800" spc="100" dirty="0">
                <a:solidFill>
                  <a:srgbClr val="231F20"/>
                </a:solidFill>
                <a:latin typeface="Myriad Pro"/>
                <a:cs typeface="Myriad Pro"/>
              </a:rPr>
              <a:t>онференц</a:t>
            </a:r>
            <a:r>
              <a:rPr sz="1800" spc="105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я  </a:t>
            </a:r>
            <a:r>
              <a:rPr sz="1800" spc="-8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100" dirty="0">
                <a:solidFill>
                  <a:srgbClr val="231F20"/>
                </a:solidFill>
                <a:latin typeface="Myriad Pro"/>
                <a:cs typeface="Myriad Pro"/>
              </a:rPr>
              <a:t>«Ин</a:t>
            </a:r>
            <a:r>
              <a:rPr sz="1800" spc="95" dirty="0">
                <a:solidFill>
                  <a:srgbClr val="231F20"/>
                </a:solidFill>
                <a:latin typeface="Myriad Pro"/>
                <a:cs typeface="Myriad Pro"/>
              </a:rPr>
              <a:t>д</a:t>
            </a:r>
            <a:r>
              <a:rPr sz="1800" spc="100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800" spc="90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с  </a:t>
            </a:r>
            <a:r>
              <a:rPr sz="1800" spc="-8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100" dirty="0">
                <a:solidFill>
                  <a:srgbClr val="231F20"/>
                </a:solidFill>
                <a:latin typeface="Myriad Pro"/>
                <a:cs typeface="Myriad Pro"/>
              </a:rPr>
              <a:t>разв</a:t>
            </a:r>
            <a:r>
              <a:rPr sz="1800" spc="95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800" spc="8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spc="105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800" spc="100" dirty="0">
                <a:solidFill>
                  <a:srgbClr val="231F20"/>
                </a:solidFill>
                <a:latin typeface="Myriad Pro"/>
                <a:cs typeface="Myriad Pro"/>
              </a:rPr>
              <a:t>я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: HR-</a:t>
            </a:r>
            <a:r>
              <a:rPr sz="1800" spc="-1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ренды</a:t>
            </a:r>
            <a:r>
              <a:rPr sz="1800" spc="9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2016»,</a:t>
            </a:r>
            <a:r>
              <a:rPr sz="1800" spc="9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15-л</a:t>
            </a:r>
            <a:r>
              <a:rPr sz="1800" spc="-10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800" spc="-1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ие</a:t>
            </a:r>
            <a:r>
              <a:rPr sz="1800" spc="9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«</a:t>
            </a:r>
            <a:r>
              <a:rPr sz="1800" spc="-125" dirty="0">
                <a:solidFill>
                  <a:srgbClr val="231F20"/>
                </a:solidFill>
                <a:latin typeface="Myriad Pro"/>
                <a:cs typeface="Myriad Pro"/>
              </a:rPr>
              <a:t>Г</a:t>
            </a:r>
            <a:r>
              <a:rPr sz="1800" spc="-20" dirty="0">
                <a:solidFill>
                  <a:srgbClr val="231F20"/>
                </a:solidFill>
                <a:latin typeface="Myriad Pro"/>
                <a:cs typeface="Myriad Pro"/>
              </a:rPr>
              <a:t>р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уппы</a:t>
            </a:r>
            <a:r>
              <a:rPr sz="1800" spc="9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-150" dirty="0">
                <a:solidFill>
                  <a:srgbClr val="231F20"/>
                </a:solidFill>
                <a:latin typeface="Myriad Pro"/>
                <a:cs typeface="Myriad Pro"/>
              </a:rPr>
              <a:t>Г</a:t>
            </a:r>
            <a:r>
              <a:rPr sz="1800" spc="15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З», </a:t>
            </a:r>
            <a:r>
              <a:rPr sz="1800" spc="-130" dirty="0">
                <a:solidFill>
                  <a:srgbClr val="231F20"/>
                </a:solidFill>
                <a:latin typeface="Myriad Pro"/>
                <a:cs typeface="Myriad Pro"/>
              </a:rPr>
              <a:t>T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otal</a:t>
            </a:r>
            <a:r>
              <a:rPr sz="1800" spc="7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10" dirty="0">
                <a:solidFill>
                  <a:srgbClr val="231F20"/>
                </a:solidFill>
                <a:latin typeface="Myriad Pro"/>
                <a:cs typeface="Myriad Pro"/>
              </a:rPr>
              <a:t>S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oul</a:t>
            </a:r>
            <a:r>
              <a:rPr sz="1800" spc="7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(</a:t>
            </a:r>
            <a:r>
              <a:rPr sz="1800" spc="-10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ан</a:t>
            </a:r>
            <a:r>
              <a:rPr sz="1800" spc="30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800" spc="-6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-П</a:t>
            </a:r>
            <a:r>
              <a:rPr sz="1800" spc="-10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800" spc="-40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ер</a:t>
            </a:r>
            <a:r>
              <a:rPr sz="1800" spc="-20" dirty="0">
                <a:solidFill>
                  <a:srgbClr val="231F20"/>
                </a:solidFill>
                <a:latin typeface="Myriad Pro"/>
                <a:cs typeface="Myriad Pro"/>
              </a:rPr>
              <a:t>б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ур</a:t>
            </a:r>
            <a:r>
              <a:rPr sz="1800" spc="-45" dirty="0">
                <a:solidFill>
                  <a:srgbClr val="231F20"/>
                </a:solidFill>
                <a:latin typeface="Myriad Pro"/>
                <a:cs typeface="Myriad Pro"/>
              </a:rPr>
              <a:t>г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)</a:t>
            </a:r>
            <a:r>
              <a:rPr sz="1800" spc="7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–</a:t>
            </a:r>
            <a:r>
              <a:rPr sz="1800" spc="7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на</a:t>
            </a:r>
            <a:r>
              <a:rPr sz="1800" spc="7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800" spc="15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800" spc="45" dirty="0">
                <a:solidFill>
                  <a:srgbClr val="231F20"/>
                </a:solidFill>
                <a:latin typeface="Myriad Pro"/>
                <a:cs typeface="Myriad Pro"/>
              </a:rPr>
              <a:t>ж</a:t>
            </a:r>
            <a:r>
              <a:rPr sz="1800" spc="-10" dirty="0">
                <a:solidFill>
                  <a:srgbClr val="231F20"/>
                </a:solidFill>
                <a:latin typeface="Myriad Pro"/>
                <a:cs typeface="Myriad Pro"/>
              </a:rPr>
              <a:t>д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ом из </a:t>
            </a:r>
            <a:r>
              <a:rPr sz="1800" spc="-15" dirty="0">
                <a:solidFill>
                  <a:srgbClr val="231F20"/>
                </a:solidFill>
                <a:latin typeface="Myriad Pro"/>
                <a:cs typeface="Myriad Pro"/>
              </a:rPr>
              <a:t>эт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их меропр</a:t>
            </a:r>
            <a:r>
              <a:rPr sz="1800" spc="5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800" spc="-10" dirty="0">
                <a:solidFill>
                  <a:srgbClr val="231F20"/>
                </a:solidFill>
                <a:latin typeface="Myriad Pro"/>
                <a:cs typeface="Myriad Pro"/>
              </a:rPr>
              <a:t>я</a:t>
            </a:r>
            <a:r>
              <a:rPr sz="1800" spc="-1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ий р</a:t>
            </a:r>
            <a:r>
              <a:rPr sz="1800" spc="5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б</a:t>
            </a:r>
            <a:r>
              <a:rPr sz="1800" spc="-10" dirty="0">
                <a:solidFill>
                  <a:srgbClr val="231F20"/>
                </a:solidFill>
                <a:latin typeface="Myriad Pro"/>
                <a:cs typeface="Myriad Pro"/>
              </a:rPr>
              <a:t>я</a:t>
            </a:r>
            <a:r>
              <a:rPr sz="1800" spc="-30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а </a:t>
            </a:r>
            <a:r>
              <a:rPr sz="1800" spc="-6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ОП10 б</a:t>
            </a:r>
            <a:r>
              <a:rPr sz="1800" spc="5" dirty="0">
                <a:solidFill>
                  <a:srgbClr val="231F20"/>
                </a:solidFill>
                <a:latin typeface="Myriad Pro"/>
                <a:cs typeface="Myriad Pro"/>
              </a:rPr>
              <a:t>ы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ли на вы</a:t>
            </a:r>
            <a:r>
              <a:rPr sz="1800" spc="-15" dirty="0">
                <a:solidFill>
                  <a:srgbClr val="231F20"/>
                </a:solidFill>
                <a:latin typeface="Myriad Pro"/>
                <a:cs typeface="Myriad Pro"/>
              </a:rPr>
              <a:t>со</a:t>
            </a:r>
            <a:r>
              <a:rPr sz="1800" spc="-40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800" dirty="0">
                <a:solidFill>
                  <a:srgbClr val="231F20"/>
                </a:solidFill>
                <a:latin typeface="Myriad Pro"/>
                <a:cs typeface="Myriad Pro"/>
              </a:rPr>
              <a:t>е!</a:t>
            </a:r>
            <a:endParaRPr sz="1800" dirty="0">
              <a:latin typeface="Myriad Pro"/>
              <a:cs typeface="Myriad Pro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8060849" y="6158115"/>
            <a:ext cx="936000" cy="54986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00"/>
            <a:ext cx="9144000" cy="68489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68934" y="2057400"/>
            <a:ext cx="5478990" cy="38015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56127" y="427152"/>
            <a:ext cx="8487410" cy="1019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Пери</a:t>
            </a:r>
            <a:r>
              <a:rPr sz="1700" spc="-15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д 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п</a:t>
            </a:r>
            <a:r>
              <a:rPr sz="1700" spc="-15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д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г</a:t>
            </a:r>
            <a:r>
              <a:rPr sz="1700" spc="-15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овки 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и 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пров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д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ен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я 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Ш</a:t>
            </a:r>
            <a:r>
              <a:rPr sz="1700" spc="-20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у 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зн</a:t>
            </a:r>
            <a:r>
              <a:rPr sz="1700" spc="-25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ч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льно 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ув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л</a:t>
            </a:r>
            <a:r>
              <a:rPr sz="1700" spc="-20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ч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л 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н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ерес 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к 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700" spc="-5" dirty="0">
                <a:solidFill>
                  <a:srgbClr val="231F20"/>
                </a:solidFill>
                <a:latin typeface="Myriad Pro"/>
                <a:cs typeface="Myriad Pro"/>
              </a:rPr>
              <a:t>й</a:t>
            </a:r>
            <a:r>
              <a:rPr sz="1700" spc="20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у 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spc="-60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ОП10- в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д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ущие (</a:t>
            </a:r>
            <a:r>
              <a:rPr sz="1700" spc="-15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дной из зад</a:t>
            </a:r>
            <a:r>
              <a:rPr sz="1700" spc="-25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ч б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ы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ло ув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л</a:t>
            </a:r>
            <a:r>
              <a:rPr sz="1700" spc="-20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чение и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н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ере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а к 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й</a:t>
            </a:r>
            <a:r>
              <a:rPr sz="1700" spc="20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700" spc="-85" dirty="0">
                <a:solidFill>
                  <a:srgbClr val="231F20"/>
                </a:solidFill>
                <a:latin typeface="Myriad Pro"/>
                <a:cs typeface="Myriad Pro"/>
              </a:rPr>
              <a:t>у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, </a:t>
            </a:r>
            <a:r>
              <a:rPr sz="1700" spc="15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ак к </a:t>
            </a:r>
            <a:r>
              <a:rPr sz="1700" spc="15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700" spc="-25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че</a:t>
            </a:r>
            <a:r>
              <a:rPr sz="1700" spc="2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700" spc="-1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венно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м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у ре</a:t>
            </a:r>
            <a:r>
              <a:rPr sz="1700" spc="20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ур</a:t>
            </a:r>
            <a:r>
              <a:rPr sz="1700" spc="20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у по 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поис</a:t>
            </a:r>
            <a:r>
              <a:rPr sz="1700" spc="10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у 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в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д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ущих 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в 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Н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.Нов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г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ор</a:t>
            </a:r>
            <a:r>
              <a:rPr sz="1700" spc="-15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д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е). 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Ш</a:t>
            </a:r>
            <a:r>
              <a:rPr sz="1700" spc="-20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700" spc="-85" dirty="0">
                <a:solidFill>
                  <a:srgbClr val="231F20"/>
                </a:solidFill>
                <a:latin typeface="Myriad Pro"/>
                <a:cs typeface="Myriad Pro"/>
              </a:rPr>
              <a:t>у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, 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spc="15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ак 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spc="-2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700" spc="-15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овое, 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д</a:t>
            </a:r>
            <a:r>
              <a:rPr sz="1700" spc="10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ло 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вс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п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леск 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н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ере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а 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к 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й</a:t>
            </a:r>
            <a:r>
              <a:rPr sz="1700" spc="20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700" spc="-85" dirty="0">
                <a:solidFill>
                  <a:srgbClr val="231F20"/>
                </a:solidFill>
                <a:latin typeface="Myriad Pro"/>
                <a:cs typeface="Myriad Pro"/>
              </a:rPr>
              <a:t>у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, ув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л</a:t>
            </a:r>
            <a:r>
              <a:rPr sz="1700" spc="-20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ч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ло </a:t>
            </a:r>
            <a:r>
              <a:rPr sz="1700" spc="-15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л</a:t>
            </a:r>
            <a:r>
              <a:rPr sz="1700" spc="-20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че</a:t>
            </a:r>
            <a:r>
              <a:rPr sz="1700" spc="2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700" spc="-1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во по</a:t>
            </a:r>
            <a:r>
              <a:rPr sz="1700" spc="-1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щ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ений 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700" spc="-5" dirty="0">
                <a:solidFill>
                  <a:srgbClr val="231F20"/>
                </a:solidFill>
                <a:latin typeface="Myriad Pro"/>
                <a:cs typeface="Myriad Pro"/>
              </a:rPr>
              <a:t>й</a:t>
            </a:r>
            <a:r>
              <a:rPr sz="1700" spc="-2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а и </a:t>
            </a:r>
            <a:r>
              <a:rPr sz="1700" spc="-20" dirty="0">
                <a:solidFill>
                  <a:srgbClr val="231F20"/>
                </a:solidFill>
                <a:latin typeface="Myriad Pro"/>
                <a:cs typeface="Myriad Pro"/>
              </a:rPr>
              <a:t>у</a:t>
            </a:r>
            <a:r>
              <a:rPr sz="1700" spc="2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700" spc="-20" dirty="0">
                <a:solidFill>
                  <a:srgbClr val="231F20"/>
                </a:solidFill>
                <a:latin typeface="Myriad Pro"/>
                <a:cs typeface="Myriad Pro"/>
              </a:rPr>
              <a:t>й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чиво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г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о к не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м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у и</a:t>
            </a:r>
            <a:r>
              <a:rPr sz="1700" spc="-10" dirty="0">
                <a:solidFill>
                  <a:srgbClr val="231F20"/>
                </a:solidFill>
                <a:latin typeface="Myriad Pro"/>
                <a:cs typeface="Myriad Pro"/>
              </a:rPr>
              <a:t>н</a:t>
            </a:r>
            <a:r>
              <a:rPr sz="1700" spc="-3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ере</a:t>
            </a:r>
            <a:r>
              <a:rPr sz="1700" spc="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700" dirty="0">
                <a:solidFill>
                  <a:srgbClr val="231F20"/>
                </a:solidFill>
                <a:latin typeface="Myriad Pro"/>
                <a:cs typeface="Myriad Pro"/>
              </a:rPr>
              <a:t>а в 4 раза.</a:t>
            </a:r>
            <a:endParaRPr sz="1700" dirty="0">
              <a:latin typeface="Myriad Pro"/>
              <a:cs typeface="Myriad Pr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30341" y="3470038"/>
            <a:ext cx="2908935" cy="19386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Ш</a:t>
            </a:r>
            <a:r>
              <a:rPr sz="1600" spc="-20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у</a:t>
            </a:r>
            <a:r>
              <a:rPr sz="1600" spc="1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поп</a:t>
            </a:r>
            <a:r>
              <a:rPr sz="1600" spc="5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ло</a:t>
            </a:r>
            <a:r>
              <a:rPr sz="1600" spc="1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в</a:t>
            </a:r>
            <a:r>
              <a:rPr sz="1600" spc="1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св</a:t>
            </a:r>
            <a:r>
              <a:rPr sz="1600" spc="-10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600" spc="-3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ские</a:t>
            </a:r>
            <a:r>
              <a:rPr sz="1600" spc="11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хроники </a:t>
            </a:r>
            <a:r>
              <a:rPr sz="1600" spc="10" dirty="0">
                <a:solidFill>
                  <a:srgbClr val="231F20"/>
                </a:solidFill>
                <a:latin typeface="Myriad Pro"/>
                <a:cs typeface="Myriad Pro"/>
              </a:rPr>
              <a:t>по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р</a:t>
            </a:r>
            <a:r>
              <a:rPr sz="1600" spc="-1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600" spc="20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600" spc="10" dirty="0">
                <a:solidFill>
                  <a:srgbClr val="231F20"/>
                </a:solidFill>
                <a:latin typeface="Myriad Pro"/>
                <a:cs typeface="Myriad Pro"/>
              </a:rPr>
              <a:t>л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а  </a:t>
            </a:r>
            <a:r>
              <a:rPr sz="1600" spc="-16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600" spc="15" dirty="0">
                <a:solidFill>
                  <a:srgbClr val="231F20"/>
                </a:solidFill>
                <a:latin typeface="Myriad Pro"/>
                <a:cs typeface="Myriad Pro"/>
              </a:rPr>
              <a:t>G</a:t>
            </a:r>
            <a:r>
              <a:rPr sz="1600" spc="10" dirty="0">
                <a:solidFill>
                  <a:srgbClr val="231F20"/>
                </a:solidFill>
                <a:latin typeface="Myriad Pro"/>
                <a:cs typeface="Myriad Pro"/>
              </a:rPr>
              <a:t>eomet</a:t>
            </a:r>
            <a:r>
              <a:rPr sz="1600" spc="15" dirty="0">
                <a:solidFill>
                  <a:srgbClr val="231F20"/>
                </a:solidFill>
                <a:latin typeface="Myriad Pro"/>
                <a:cs typeface="Myriad Pro"/>
              </a:rPr>
              <a:t>r</a:t>
            </a:r>
            <a:r>
              <a:rPr sz="1600" spc="10" dirty="0">
                <a:solidFill>
                  <a:srgbClr val="231F20"/>
                </a:solidFill>
                <a:latin typeface="Myriad Pro"/>
                <a:cs typeface="Myriad Pro"/>
              </a:rPr>
              <a:t>ia.r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u,  </a:t>
            </a:r>
            <a:r>
              <a:rPr sz="1600" spc="-16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600" spc="20" dirty="0">
                <a:solidFill>
                  <a:srgbClr val="231F20"/>
                </a:solidFill>
                <a:latin typeface="Myriad Pro"/>
                <a:cs typeface="Myriad Pro"/>
              </a:rPr>
              <a:t>ж</a:t>
            </a:r>
            <a:r>
              <a:rPr sz="1600" spc="10" dirty="0">
                <a:solidFill>
                  <a:srgbClr val="231F20"/>
                </a:solidFill>
                <a:latin typeface="Myriad Pro"/>
                <a:cs typeface="Myriad Pro"/>
              </a:rPr>
              <a:t>урн</a:t>
            </a:r>
            <a:r>
              <a:rPr sz="1600" spc="20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600" spc="10" dirty="0">
                <a:solidFill>
                  <a:srgbClr val="231F20"/>
                </a:solidFill>
                <a:latin typeface="Myriad Pro"/>
                <a:cs typeface="Myriad Pro"/>
              </a:rPr>
              <a:t>л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а </a:t>
            </a:r>
            <a:r>
              <a:rPr sz="1600" spc="20" dirty="0">
                <a:solidFill>
                  <a:srgbClr val="231F20"/>
                </a:solidFill>
                <a:latin typeface="Myriad Pro"/>
                <a:cs typeface="Myriad Pro"/>
              </a:rPr>
              <a:t>"Ив</a:t>
            </a:r>
            <a:r>
              <a:rPr sz="1600" spc="25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600" spc="20" dirty="0">
                <a:solidFill>
                  <a:srgbClr val="231F20"/>
                </a:solidFill>
                <a:latin typeface="Myriad Pro"/>
                <a:cs typeface="Myriad Pro"/>
              </a:rPr>
              <a:t>л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г</a:t>
            </a:r>
            <a:r>
              <a:rPr sz="1600" spc="20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600" spc="-160" dirty="0">
                <a:solidFill>
                  <a:srgbClr val="231F20"/>
                </a:solidFill>
                <a:latin typeface="Myriad Pro"/>
                <a:cs typeface="Myriad Pro"/>
              </a:rPr>
              <a:t>"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,  </a:t>
            </a:r>
            <a:r>
              <a:rPr sz="1600" spc="-15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600" spc="30" dirty="0">
                <a:solidFill>
                  <a:srgbClr val="231F20"/>
                </a:solidFill>
                <a:latin typeface="Myriad Pro"/>
                <a:cs typeface="Myriad Pro"/>
              </a:rPr>
              <a:t>ж</a:t>
            </a:r>
            <a:r>
              <a:rPr sz="1600" spc="20" dirty="0">
                <a:solidFill>
                  <a:srgbClr val="231F20"/>
                </a:solidFill>
                <a:latin typeface="Myriad Pro"/>
                <a:cs typeface="Myriad Pro"/>
              </a:rPr>
              <a:t>урн</a:t>
            </a:r>
            <a:r>
              <a:rPr sz="1600" spc="30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600" spc="20" dirty="0">
                <a:solidFill>
                  <a:srgbClr val="231F20"/>
                </a:solidFill>
                <a:latin typeface="Myriad Pro"/>
                <a:cs typeface="Myriad Pro"/>
              </a:rPr>
              <a:t>л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а  </a:t>
            </a:r>
            <a:r>
              <a:rPr sz="1600" spc="-15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600" spc="20" dirty="0">
                <a:solidFill>
                  <a:srgbClr val="231F20"/>
                </a:solidFill>
                <a:latin typeface="Myriad Pro"/>
                <a:cs typeface="Myriad Pro"/>
              </a:rPr>
              <a:t>"Р</a:t>
            </a:r>
            <a:r>
              <a:rPr sz="1600" spc="15" dirty="0">
                <a:solidFill>
                  <a:srgbClr val="231F20"/>
                </a:solidFill>
                <a:latin typeface="Myriad Pro"/>
                <a:cs typeface="Myriad Pro"/>
              </a:rPr>
              <a:t>Б</a:t>
            </a:r>
            <a:r>
              <a:rPr sz="1600" spc="20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.  </a:t>
            </a:r>
            <a:r>
              <a:rPr sz="1600" spc="-15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600" spc="-3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600" spc="10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600" spc="25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600" spc="20" dirty="0">
                <a:solidFill>
                  <a:srgbClr val="231F20"/>
                </a:solidFill>
                <a:latin typeface="Myriad Pro"/>
                <a:cs typeface="Myriad Pro"/>
              </a:rPr>
              <a:t>л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ь </a:t>
            </a:r>
            <a:r>
              <a:rPr sz="1600" spc="85" dirty="0">
                <a:solidFill>
                  <a:srgbClr val="231F20"/>
                </a:solidFill>
                <a:latin typeface="Myriad Pro"/>
                <a:cs typeface="Myriad Pro"/>
              </a:rPr>
              <a:t>жизни</a:t>
            </a:r>
            <a:r>
              <a:rPr sz="1600" spc="-95" dirty="0">
                <a:solidFill>
                  <a:srgbClr val="231F20"/>
                </a:solidFill>
                <a:latin typeface="Myriad Pro"/>
                <a:cs typeface="Myriad Pro"/>
              </a:rPr>
              <a:t>"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.  </a:t>
            </a:r>
            <a:r>
              <a:rPr sz="1600" spc="-8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600" spc="-40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600" spc="85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600" spc="120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600" spc="75" dirty="0">
                <a:solidFill>
                  <a:srgbClr val="231F20"/>
                </a:solidFill>
                <a:latin typeface="Myriad Pro"/>
                <a:cs typeface="Myriad Pro"/>
              </a:rPr>
              <a:t>ж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е  </a:t>
            </a:r>
            <a:r>
              <a:rPr sz="1600" spc="-8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600" spc="85" dirty="0">
                <a:solidFill>
                  <a:srgbClr val="231F20"/>
                </a:solidFill>
                <a:latin typeface="Myriad Pro"/>
                <a:cs typeface="Myriad Pro"/>
              </a:rPr>
              <a:t>п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о  </a:t>
            </a:r>
            <a:r>
              <a:rPr sz="1600" spc="-85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600" spc="85" dirty="0">
                <a:solidFill>
                  <a:srgbClr val="231F20"/>
                </a:solidFill>
                <a:latin typeface="Myriad Pro"/>
                <a:cs typeface="Myriad Pro"/>
              </a:rPr>
              <a:t>пр</a:t>
            </a:r>
            <a:r>
              <a:rPr sz="1600" spc="90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600" spc="85" dirty="0">
                <a:solidFill>
                  <a:srgbClr val="231F20"/>
                </a:solidFill>
                <a:latin typeface="Myriad Pro"/>
                <a:cs typeface="Myriad Pro"/>
              </a:rPr>
              <a:t>двари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- </a:t>
            </a:r>
            <a:r>
              <a:rPr sz="1600" spc="4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600" spc="85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600" spc="75" dirty="0">
                <a:solidFill>
                  <a:srgbClr val="231F20"/>
                </a:solidFill>
                <a:latin typeface="Myriad Pro"/>
                <a:cs typeface="Myriad Pro"/>
              </a:rPr>
              <a:t>льны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м  </a:t>
            </a:r>
            <a:r>
              <a:rPr sz="1600" spc="-9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600" spc="75" dirty="0">
                <a:solidFill>
                  <a:srgbClr val="231F20"/>
                </a:solidFill>
                <a:latin typeface="Myriad Pro"/>
                <a:cs typeface="Myriad Pro"/>
              </a:rPr>
              <a:t>п</a:t>
            </a:r>
            <a:r>
              <a:rPr sz="1600" spc="65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600" spc="70" dirty="0">
                <a:solidFill>
                  <a:srgbClr val="231F20"/>
                </a:solidFill>
                <a:latin typeface="Myriad Pro"/>
                <a:cs typeface="Myriad Pro"/>
              </a:rPr>
              <a:t>дс</a:t>
            </a:r>
            <a:r>
              <a:rPr sz="1600" spc="75" dirty="0">
                <a:solidFill>
                  <a:srgbClr val="231F20"/>
                </a:solidFill>
                <a:latin typeface="Myriad Pro"/>
                <a:cs typeface="Myriad Pro"/>
              </a:rPr>
              <a:t>ч</a:t>
            </a:r>
            <a:r>
              <a:rPr sz="1600" spc="70" dirty="0">
                <a:solidFill>
                  <a:srgbClr val="231F20"/>
                </a:solidFill>
                <a:latin typeface="Myriad Pro"/>
                <a:cs typeface="Myriad Pro"/>
              </a:rPr>
              <a:t>е</a:t>
            </a:r>
            <a:r>
              <a:rPr sz="1600" spc="5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600" spc="75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м  </a:t>
            </a:r>
            <a:r>
              <a:rPr sz="1600" spc="-9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600" spc="70" dirty="0">
                <a:solidFill>
                  <a:srgbClr val="231F20"/>
                </a:solidFill>
                <a:latin typeface="Myriad Pro"/>
                <a:cs typeface="Myriad Pro"/>
              </a:rPr>
              <a:t>к</a:t>
            </a:r>
            <a:r>
              <a:rPr sz="1600" spc="75" dirty="0">
                <a:solidFill>
                  <a:srgbClr val="231F20"/>
                </a:solidFill>
                <a:latin typeface="Myriad Pro"/>
                <a:cs typeface="Myriad Pro"/>
              </a:rPr>
              <a:t>оманд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а п</a:t>
            </a:r>
            <a:r>
              <a:rPr sz="1600" spc="5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600" spc="-10" dirty="0">
                <a:solidFill>
                  <a:srgbClr val="231F20"/>
                </a:solidFill>
                <a:latin typeface="Myriad Pro"/>
                <a:cs typeface="Myriad Pro"/>
              </a:rPr>
              <a:t>л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уч</a:t>
            </a:r>
            <a:r>
              <a:rPr sz="1600" spc="5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ла</a:t>
            </a:r>
            <a:r>
              <a:rPr sz="1600" spc="14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б</a:t>
            </a:r>
            <a:r>
              <a:rPr sz="1600" spc="5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лее</a:t>
            </a:r>
            <a:r>
              <a:rPr sz="1600" spc="14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100</a:t>
            </a:r>
            <a:r>
              <a:rPr sz="1600" spc="140" dirty="0">
                <a:solidFill>
                  <a:srgbClr val="231F20"/>
                </a:solidFill>
                <a:latin typeface="Myriad Pro"/>
                <a:cs typeface="Myriad Pro"/>
              </a:rPr>
              <a:t> 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во</a:t>
            </a:r>
            <a:r>
              <a:rPr sz="1600" spc="25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600" spc="-3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600" spc="-15" dirty="0">
                <a:solidFill>
                  <a:srgbClr val="231F20"/>
                </a:solidFill>
                <a:latin typeface="Myriad Pro"/>
                <a:cs typeface="Myriad Pro"/>
              </a:rPr>
              <a:t>р</a:t>
            </a:r>
            <a:r>
              <a:rPr sz="1600" spc="-10" dirty="0">
                <a:solidFill>
                  <a:srgbClr val="231F20"/>
                </a:solidFill>
                <a:latin typeface="Myriad Pro"/>
                <a:cs typeface="Myriad Pro"/>
              </a:rPr>
              <a:t>ж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ен- ных </a:t>
            </a:r>
            <a:r>
              <a:rPr sz="1600" spc="-15" dirty="0">
                <a:solidFill>
                  <a:srgbClr val="231F20"/>
                </a:solidFill>
                <a:latin typeface="Myriad Pro"/>
                <a:cs typeface="Myriad Pro"/>
              </a:rPr>
              <a:t>о</a:t>
            </a:r>
            <a:r>
              <a:rPr sz="1600" spc="5" dirty="0">
                <a:solidFill>
                  <a:srgbClr val="231F20"/>
                </a:solidFill>
                <a:latin typeface="Myriad Pro"/>
                <a:cs typeface="Myriad Pro"/>
              </a:rPr>
              <a:t>т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зывов в </a:t>
            </a:r>
            <a:r>
              <a:rPr sz="1600" spc="-10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оци</a:t>
            </a:r>
            <a:r>
              <a:rPr sz="1600" spc="5" dirty="0">
                <a:solidFill>
                  <a:srgbClr val="231F20"/>
                </a:solidFill>
                <a:latin typeface="Myriad Pro"/>
                <a:cs typeface="Myriad Pro"/>
              </a:rPr>
              <a:t>а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льных </a:t>
            </a:r>
            <a:r>
              <a:rPr sz="1600" spc="-10" dirty="0">
                <a:solidFill>
                  <a:srgbClr val="231F20"/>
                </a:solidFill>
                <a:latin typeface="Myriad Pro"/>
                <a:cs typeface="Myriad Pro"/>
              </a:rPr>
              <a:t>сет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ях и л</a:t>
            </a:r>
            <a:r>
              <a:rPr sz="1600" spc="-20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чных </a:t>
            </a:r>
            <a:r>
              <a:rPr sz="1600" spc="-10" dirty="0">
                <a:solidFill>
                  <a:srgbClr val="231F20"/>
                </a:solidFill>
                <a:latin typeface="Myriad Pro"/>
                <a:cs typeface="Myriad Pro"/>
              </a:rPr>
              <a:t>с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ооб</a:t>
            </a:r>
            <a:r>
              <a:rPr sz="1600" spc="-10" dirty="0">
                <a:solidFill>
                  <a:srgbClr val="231F20"/>
                </a:solidFill>
                <a:latin typeface="Myriad Pro"/>
                <a:cs typeface="Myriad Pro"/>
              </a:rPr>
              <a:t>щ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ен</a:t>
            </a:r>
            <a:r>
              <a:rPr sz="1600" spc="5" dirty="0">
                <a:solidFill>
                  <a:srgbClr val="231F20"/>
                </a:solidFill>
                <a:latin typeface="Myriad Pro"/>
                <a:cs typeface="Myriad Pro"/>
              </a:rPr>
              <a:t>и</a:t>
            </a:r>
            <a:r>
              <a:rPr sz="1600" dirty="0">
                <a:solidFill>
                  <a:srgbClr val="231F20"/>
                </a:solidFill>
                <a:latin typeface="Myriad Pro"/>
                <a:cs typeface="Myriad Pro"/>
              </a:rPr>
              <a:t>ях!</a:t>
            </a:r>
            <a:endParaRPr sz="1600">
              <a:latin typeface="Myriad Pro"/>
              <a:cs typeface="Myriad Pro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8060849" y="6158115"/>
            <a:ext cx="936000" cy="5498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500166" y="274639"/>
            <a:ext cx="7186634" cy="1143000"/>
          </a:xfrm>
        </p:spPr>
        <p:txBody>
          <a:bodyPr/>
          <a:lstStyle/>
          <a:p>
            <a:r>
              <a:rPr lang="ru-RU" sz="2000" b="1" dirty="0" smtClean="0"/>
              <a:t>Информация для жюри конкурса </a:t>
            </a:r>
            <a:r>
              <a:rPr lang="en-US" sz="2000" b="1" dirty="0" smtClean="0"/>
              <a:t>Event-</a:t>
            </a:r>
            <a:r>
              <a:rPr lang="ru-RU" sz="2000" b="1" dirty="0" smtClean="0"/>
              <a:t>Прорыв</a:t>
            </a:r>
            <a:endParaRPr lang="ru-RU" sz="20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en-US" b="1" smtClean="0">
                <a:solidFill>
                  <a:srgbClr val="FF0000"/>
                </a:solidFill>
              </a:rPr>
              <a:t>QQ</a:t>
            </a:r>
            <a:r>
              <a:rPr lang="ru-RU" b="1" smtClean="0">
                <a:solidFill>
                  <a:srgbClr val="FF0000"/>
                </a:solidFill>
              </a:rPr>
              <a:t> 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331</Words>
  <Application>Microsoft Office PowerPoint</Application>
  <PresentationFormat>Экран (4:3)</PresentationFormat>
  <Paragraphs>27</Paragraphs>
  <Slides>17</Slides>
  <Notes>16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Office Theme</vt:lpstr>
      <vt:lpstr>Слайд 1</vt:lpstr>
      <vt:lpstr>Слайд 2</vt:lpstr>
      <vt:lpstr>Слайд 3</vt:lpstr>
      <vt:lpstr>Слайд 4</vt:lpstr>
      <vt:lpstr>Слайд 5</vt:lpstr>
      <vt:lpstr>Бриф мероприятия: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5-2.cdr</dc:title>
  <dc:creator>studio76 workstation</dc:creator>
  <cp:lastModifiedBy>Сергей</cp:lastModifiedBy>
  <cp:revision>2</cp:revision>
  <dcterms:created xsi:type="dcterms:W3CDTF">2016-02-28T17:16:56Z</dcterms:created>
  <dcterms:modified xsi:type="dcterms:W3CDTF">2016-03-05T09:08:12Z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2016-02-28T00:00:00Z</vt:filetime>
  </property>
  <property fmtid="{D5CDD505-2E9C-101B-9397-08002B2CF9AE}" pid="3" name="LastSaved">
    <vt:filetime>2016-02-28T00:00:00Z</vt:filetime>
  </property>
</Properties>
</file>