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8" r:id="rId10"/>
    <p:sldId id="289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>
        <p:scale>
          <a:sx n="70" d="100"/>
          <a:sy n="70" d="100"/>
        </p:scale>
        <p:origin x="-528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2424A-C5A4-484A-8DDB-83B9B4D8A96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95414-2CC6-41DF-A795-8F003B9C0C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5C654-0BE5-4813-BF90-000929B4BE56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6F65E-A175-4639-901F-80CCB3FB00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65CC3-871D-43FD-8E31-8F4157D438CD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46BDC-13D4-4881-B7E8-7ECCB0F2C0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667F2-B268-48A4-AA81-E8CCEB00C9FA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BA8A4-FB8C-4D05-A439-A713FEDD1D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6DD8B-B068-42B4-B487-9C12FE7E717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09CEE-F04D-4D62-9876-2A47C05B2E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EF8F5-BCEF-45AA-A82D-3E687CF2ED86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FC8D9-E213-4C0C-8EC1-884C81E17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FA551-F5A8-4287-8C1B-49179709D71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F2B92-8EDA-44E8-B9CC-A634B984F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3A48-68E2-4EA5-A9E6-6C96FE99F28D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D508A-1147-4DA9-A673-3AAB6B0119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29DB7-850A-4332-8506-8E63015211EC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7CC4B-16B4-42DC-BB92-FFE0821AE9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31AA6-96EA-4CC4-8274-769790CED377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BCF57-BFAA-450F-B520-B57D89D3D6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DF3AA-AF3A-48E8-913D-6F875B8C8EB5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75DBC-4B26-43A0-915F-931409EF83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3CD500-C19E-443B-8C1B-A49881CC38E3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057A16-7C9F-4061-9437-9EFB2BA712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900113" y="0"/>
            <a:ext cx="74898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cs typeface="Arial" charset="0"/>
              </a:rPr>
              <a:t>Некоммерческий информационный проект</a:t>
            </a:r>
          </a:p>
          <a:p>
            <a:pPr algn="ctr"/>
            <a:r>
              <a:rPr lang="ru-RU" sz="2000" b="1" dirty="0">
                <a:cs typeface="Arial" charset="0"/>
              </a:rPr>
              <a:t> «Крути против рака груди»</a:t>
            </a:r>
            <a:endParaRPr lang="ru-RU" b="1" dirty="0">
              <a:cs typeface="Arial" charset="0"/>
            </a:endParaRPr>
          </a:p>
          <a:p>
            <a:pPr algn="ctr"/>
            <a:r>
              <a:rPr lang="ru-RU" sz="2000" b="1" dirty="0">
                <a:cs typeface="Arial" charset="0"/>
              </a:rPr>
              <a:t>Лучшее массовое мероприятие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196975"/>
            <a:ext cx="7775575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1619250" y="3333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395288" y="1220788"/>
            <a:ext cx="84248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Заказчик: </a:t>
            </a:r>
            <a:r>
              <a:rPr lang="ru-RU" b="1"/>
              <a:t>Проект инициирован Сергеевой Гузель и Кузнецовой Алсу</a:t>
            </a:r>
          </a:p>
          <a:p>
            <a:r>
              <a:rPr lang="ru-RU"/>
              <a:t>Тип мероприятия: </a:t>
            </a:r>
            <a:r>
              <a:rPr lang="ru-RU" b="1"/>
              <a:t>Некоммерческий информационный проект и велопробег </a:t>
            </a:r>
          </a:p>
          <a:p>
            <a:r>
              <a:rPr lang="ru-RU"/>
              <a:t>Количество человек, которые приняли участие в мероприятии</a:t>
            </a:r>
            <a:r>
              <a:rPr lang="ru-RU" b="1"/>
              <a:t>:</a:t>
            </a:r>
            <a:r>
              <a:rPr lang="ru-RU"/>
              <a:t>  </a:t>
            </a:r>
            <a:r>
              <a:rPr lang="ru-RU" b="1"/>
              <a:t>800 человек</a:t>
            </a:r>
          </a:p>
          <a:p>
            <a:r>
              <a:rPr lang="ru-RU"/>
              <a:t>Дата проведения мероприятия:  </a:t>
            </a:r>
            <a:r>
              <a:rPr lang="ru-RU" b="1"/>
              <a:t>6 июня 2015 год</a:t>
            </a:r>
          </a:p>
          <a:p>
            <a:r>
              <a:rPr lang="ru-RU"/>
              <a:t>Место проведения мероприятия:  </a:t>
            </a:r>
            <a:r>
              <a:rPr lang="ru-RU" b="1"/>
              <a:t>г. Казань СТЦ Мега</a:t>
            </a:r>
          </a:p>
          <a:p>
            <a:r>
              <a:rPr lang="ru-RU"/>
              <a:t>Подрядчики исполнителя, задействованные в реализации проекта: </a:t>
            </a:r>
            <a:r>
              <a:rPr lang="ru-RU" b="1"/>
              <a:t>Творческая студия Видимый свет, ООО "РПК Фeст", ООО "АирСтудио"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3860800"/>
            <a:ext cx="3797300" cy="253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3860800"/>
            <a:ext cx="3924300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322263" y="1196975"/>
            <a:ext cx="8786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Цель проекта </a:t>
            </a:r>
            <a:r>
              <a:rPr lang="ru-RU">
                <a:latin typeface="Calibri" pitchFamily="34" charset="0"/>
              </a:rPr>
              <a:t>– проинформировать женщин России о проблеме рака груди, дать возможность женщинам Татарстана бесплатно пообщаться с профессионалами: онкологами-маммологами, пластическими хирургами. 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135188"/>
            <a:ext cx="8135937" cy="442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124075" y="42545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Идея:</a:t>
            </a: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Прямоугольник 1"/>
          <p:cNvSpPr>
            <a:spLocks noChangeArrowheads="1"/>
          </p:cNvSpPr>
          <p:nvPr/>
        </p:nvSpPr>
        <p:spPr bwMode="auto">
          <a:xfrm>
            <a:off x="515938" y="1219200"/>
            <a:ext cx="8159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Данная цель реализуема только при привлечении большого количества информационных партнеров и медийных личностей.</a:t>
            </a:r>
          </a:p>
          <a:p>
            <a:r>
              <a:rPr lang="en-US"/>
              <a:t>#</a:t>
            </a:r>
            <a:r>
              <a:rPr lang="ru-RU"/>
              <a:t>крутипротивракагруди</a:t>
            </a:r>
          </a:p>
        </p:txBody>
      </p:sp>
      <p:pic>
        <p:nvPicPr>
          <p:cNvPr id="5125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25" y="2185988"/>
            <a:ext cx="7456488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1763713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539750" y="1308100"/>
            <a:ext cx="41036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Главный ресурс проекта – </a:t>
            </a:r>
            <a:r>
              <a:rPr lang="ru-RU" b="1"/>
              <a:t>люди.</a:t>
            </a:r>
            <a:r>
              <a:rPr lang="ru-RU"/>
              <a:t>  Для того, чтобы проект состоялся мы привлекли :</a:t>
            </a:r>
          </a:p>
          <a:p>
            <a:r>
              <a:rPr lang="ru-RU"/>
              <a:t>1.Врачей онкологов-маммологов </a:t>
            </a:r>
          </a:p>
          <a:p>
            <a:r>
              <a:rPr lang="ru-RU"/>
              <a:t>2.Информационных партнеров </a:t>
            </a:r>
          </a:p>
          <a:p>
            <a:r>
              <a:rPr lang="ru-RU"/>
              <a:t>3.Партнеров </a:t>
            </a:r>
          </a:p>
          <a:p>
            <a:r>
              <a:rPr lang="ru-RU"/>
              <a:t>4.Медийные лица </a:t>
            </a:r>
          </a:p>
          <a:p>
            <a:r>
              <a:rPr lang="ru-RU"/>
              <a:t>5.Волонтеров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1238250"/>
            <a:ext cx="381635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" y="3933825"/>
            <a:ext cx="3905250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Рисунок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3933825"/>
            <a:ext cx="3816350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1908175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Эффективность:</a:t>
            </a:r>
          </a:p>
        </p:txBody>
      </p:sp>
      <p:sp>
        <p:nvSpPr>
          <p:cNvPr id="7171" name="Прямоугольник 3"/>
          <p:cNvSpPr>
            <a:spLocks noChangeArrowheads="1"/>
          </p:cNvSpPr>
          <p:nvPr/>
        </p:nvSpPr>
        <p:spPr bwMode="auto">
          <a:xfrm>
            <a:off x="395288" y="1262063"/>
            <a:ext cx="2881312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/>
              <a:t>Более 800 женщин получили бесплатные консультации и осмотр от врачей онкологов-маммологов.</a:t>
            </a:r>
          </a:p>
          <a:p>
            <a:pPr marL="285750" indent="-285750">
              <a:buFont typeface="Arial" charset="0"/>
              <a:buChar char="•"/>
            </a:pPr>
            <a:r>
              <a:rPr lang="ru-RU"/>
              <a:t>Официальные порталы города, местные СМИ опубликовали пресс-релиз мероприятия, а также осветили его.</a:t>
            </a:r>
          </a:p>
          <a:p>
            <a:pPr marL="285750" indent="-285750">
              <a:buFont typeface="Arial" charset="0"/>
              <a:buChar char="•"/>
            </a:pPr>
            <a:r>
              <a:rPr lang="ru-RU"/>
              <a:t>2 эфира на местном телевидение в праймовое время.</a:t>
            </a: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9" y="1741488"/>
            <a:ext cx="5472434" cy="3767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051050" y="595313"/>
            <a:ext cx="4130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Реализация</a:t>
            </a:r>
            <a:r>
              <a:rPr lang="ru-RU" sz="2000">
                <a:latin typeface="Calibri" pitchFamily="34" charset="0"/>
              </a:rPr>
              <a:t>:</a:t>
            </a:r>
          </a:p>
        </p:txBody>
      </p:sp>
      <p:sp>
        <p:nvSpPr>
          <p:cNvPr id="9219" name="Прямоугольник 3"/>
          <p:cNvSpPr>
            <a:spLocks noChangeArrowheads="1"/>
          </p:cNvSpPr>
          <p:nvPr/>
        </p:nvSpPr>
        <p:spPr bwMode="auto">
          <a:xfrm>
            <a:off x="684213" y="1268413"/>
            <a:ext cx="3816350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ru-RU" b="1" dirty="0"/>
              <a:t>Велопробег</a:t>
            </a:r>
            <a:r>
              <a:rPr lang="ru-RU" dirty="0"/>
              <a:t> по прилегающей к СТЦ МЕГА территории</a:t>
            </a:r>
          </a:p>
          <a:p>
            <a:pPr>
              <a:defRPr/>
            </a:pPr>
            <a:r>
              <a:rPr lang="ru-RU" dirty="0"/>
              <a:t>•   </a:t>
            </a:r>
            <a:r>
              <a:rPr lang="ru-RU" b="1" dirty="0"/>
              <a:t>Консультирование </a:t>
            </a:r>
            <a:r>
              <a:rPr lang="ru-RU" dirty="0"/>
              <a:t>женщин   по вопросам профилактики, лечения и реабилитации рака молочной железы специалистами Казани и Москвы (врачи онкологи - </a:t>
            </a:r>
            <a:r>
              <a:rPr lang="ru-RU" dirty="0" err="1"/>
              <a:t>маммологи</a:t>
            </a:r>
            <a:r>
              <a:rPr lang="ru-RU" dirty="0"/>
              <a:t>, пластические хирурги) </a:t>
            </a:r>
          </a:p>
          <a:p>
            <a:pPr>
              <a:defRPr/>
            </a:pPr>
            <a:r>
              <a:rPr lang="ru-RU" dirty="0"/>
              <a:t>•   </a:t>
            </a:r>
            <a:r>
              <a:rPr lang="ru-RU" b="1" dirty="0"/>
              <a:t>Предоставление</a:t>
            </a:r>
            <a:r>
              <a:rPr lang="ru-RU" dirty="0"/>
              <a:t> женщинам </a:t>
            </a:r>
            <a:r>
              <a:rPr lang="ru-RU" b="1" dirty="0"/>
              <a:t>талонов</a:t>
            </a:r>
            <a:r>
              <a:rPr lang="ru-RU" dirty="0"/>
              <a:t> на прохождение бесплатного исследование молочных желез (маммографии или УЗИ) </a:t>
            </a:r>
          </a:p>
          <a:p>
            <a:pPr>
              <a:defRPr/>
            </a:pPr>
            <a:r>
              <a:rPr lang="ru-RU" dirty="0"/>
              <a:t>•  </a:t>
            </a:r>
            <a:r>
              <a:rPr lang="ru-RU" b="1" dirty="0"/>
              <a:t>Концертная программа </a:t>
            </a:r>
          </a:p>
          <a:p>
            <a:pPr>
              <a:defRPr/>
            </a:pPr>
            <a:r>
              <a:rPr lang="ru-RU" dirty="0"/>
              <a:t>•  </a:t>
            </a:r>
            <a:r>
              <a:rPr lang="ru-RU" b="1" dirty="0"/>
              <a:t>Танцевальный мастер класс </a:t>
            </a:r>
            <a:r>
              <a:rPr lang="ru-RU" dirty="0"/>
              <a:t>в поддержку проекта в месте проведения  </a:t>
            </a: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301750"/>
            <a:ext cx="3897312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Рисунок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3981450"/>
            <a:ext cx="3924300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2195513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Особенности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9219" name="Прямоугольник 3"/>
          <p:cNvSpPr>
            <a:spLocks noChangeArrowheads="1"/>
          </p:cNvSpPr>
          <p:nvPr/>
        </p:nvSpPr>
        <p:spPr bwMode="auto">
          <a:xfrm>
            <a:off x="592138" y="1412875"/>
            <a:ext cx="484346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Основной акцент мы сделали на социальную сеть -инстаграм. Привлекали медийных лиц с большим количеством подписчиков. Они фотографировались в футболках проекта. </a:t>
            </a:r>
            <a:r>
              <a:rPr lang="ru-RU" b="1"/>
              <a:t>Информационны охват более 1 млн человек (пассивный).</a:t>
            </a: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0400" y="4268788"/>
            <a:ext cx="2413000" cy="24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613" y="4268788"/>
            <a:ext cx="1370012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Рисунок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9625" y="4268788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C:\Users\i_elena\Desktop\photo_2016-02-20_15-00-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325" y="454025"/>
            <a:ext cx="2087563" cy="359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Рисунок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24650" y="4260850"/>
            <a:ext cx="241935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642938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Контакты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11188" y="1743075"/>
            <a:ext cx="7786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/>
              <a:t>Сатегараева</a:t>
            </a:r>
            <a:r>
              <a:rPr lang="ru-RU" dirty="0"/>
              <a:t> Лилия Рустамовна, должность </a:t>
            </a:r>
            <a:r>
              <a:rPr lang="ru-RU" dirty="0" err="1"/>
              <a:t>event</a:t>
            </a:r>
            <a:r>
              <a:rPr lang="ru-RU" dirty="0"/>
              <a:t>-менеджер, </a:t>
            </a:r>
          </a:p>
          <a:p>
            <a:pPr>
              <a:defRPr/>
            </a:pPr>
            <a:r>
              <a:rPr lang="ru-RU" dirty="0"/>
              <a:t>89872283901,</a:t>
            </a:r>
            <a:r>
              <a:rPr lang="en-US" dirty="0" err="1"/>
              <a:t>lilia</a:t>
            </a:r>
            <a:r>
              <a:rPr lang="ru-RU" dirty="0"/>
              <a:t>.</a:t>
            </a:r>
            <a:r>
              <a:rPr lang="en-US" dirty="0"/>
              <a:t>i</a:t>
            </a:r>
            <a:r>
              <a:rPr lang="ru-RU" dirty="0"/>
              <a:t>@</a:t>
            </a:r>
            <a:r>
              <a:rPr lang="en-US" dirty="0" err="1"/>
              <a:t>itl</a:t>
            </a:r>
            <a:r>
              <a:rPr lang="ru-RU" dirty="0"/>
              <a:t>-</a:t>
            </a:r>
            <a:r>
              <a:rPr lang="en-US" dirty="0" err="1"/>
              <a:t>amg</a:t>
            </a:r>
            <a:r>
              <a:rPr lang="ru-RU" dirty="0"/>
              <a:t>.</a:t>
            </a:r>
            <a:r>
              <a:rPr lang="en-US" dirty="0" err="1"/>
              <a:t>ru</a:t>
            </a:r>
            <a:endParaRPr lang="ru-RU" dirty="0"/>
          </a:p>
          <a:p>
            <a:pPr>
              <a:defRPr/>
            </a:pPr>
            <a:endParaRPr lang="ru-RU" dirty="0">
              <a:latin typeface="+mn-lt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5T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408</Words>
  <Application>Microsoft Office PowerPoint</Application>
  <PresentationFormat>Экран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68</cp:revision>
  <dcterms:modified xsi:type="dcterms:W3CDTF">2016-02-27T18:25:03Z</dcterms:modified>
</cp:coreProperties>
</file>