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61" r:id="rId5"/>
    <p:sldId id="262" r:id="rId6"/>
    <p:sldId id="264" r:id="rId7"/>
    <p:sldId id="263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BB2F"/>
    <a:srgbClr val="B88E2D"/>
    <a:srgbClr val="131611"/>
    <a:srgbClr val="ACFCFE"/>
    <a:srgbClr val="3F1DBD"/>
    <a:srgbClr val="0000FF"/>
    <a:srgbClr val="1A7CF2"/>
    <a:srgbClr val="26DF07"/>
    <a:srgbClr val="CEFB8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3" autoAdjust="0"/>
    <p:restoredTop sz="94624" autoAdjust="0"/>
  </p:normalViewPr>
  <p:slideViewPr>
    <p:cSldViewPr>
      <p:cViewPr varScale="1">
        <p:scale>
          <a:sx n="60" d="100"/>
          <a:sy n="60" d="100"/>
        </p:scale>
        <p:origin x="-7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2D956-3AD2-4FE9-BFCA-65E49C8C2901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3C002-A01F-46BF-8BFC-EE0D862DF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1356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16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694D2-9866-4C32-B8A6-786D17E502F5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26E2-9538-4159-A2C5-1A9A0C9569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vk.com/kiselev_showman" TargetMode="External"/><Relationship Id="rId4" Type="http://schemas.openxmlformats.org/officeDocument/2006/relationships/hyperlink" Target="https://vk.com/pechorskay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tnn.ru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hyperlink" Target="mailto:sergey@eventnn.ru" TargetMode="External"/><Relationship Id="rId4" Type="http://schemas.openxmlformats.org/officeDocument/2006/relationships/hyperlink" Target="http://eventnn.ru/conte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8K__YRvLR2w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908720"/>
            <a:ext cx="5373215" cy="5373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652825" y="69122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94065" y="26238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B88E2D"/>
                </a:solidFill>
                <a:latin typeface="Nueva Std Cond"/>
                <a:ea typeface="MingLiU-ExtB"/>
                <a:cs typeface="Nueva Std Cond"/>
              </a:rPr>
              <a:t>Лучшее светское мероприятие</a:t>
            </a:r>
            <a:endParaRPr lang="ru-RU" sz="3600" dirty="0">
              <a:solidFill>
                <a:srgbClr val="B88E2D"/>
              </a:solidFill>
              <a:latin typeface="Nueva Std Cond"/>
              <a:ea typeface="MingLiU-ExtB"/>
              <a:cs typeface="Nueva Std Cond"/>
            </a:endParaRPr>
          </a:p>
        </p:txBody>
      </p:sp>
      <p:pic>
        <p:nvPicPr>
          <p:cNvPr id="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0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400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52825" y="69122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2675" y="216160"/>
            <a:ext cx="393727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FFFF"/>
                </a:solidFill>
              </a:rPr>
              <a:t>11 января 2016 год</a:t>
            </a:r>
          </a:p>
          <a:p>
            <a:pPr algn="ctr"/>
            <a:endParaRPr lang="ru-RU" sz="1600" dirty="0" smtClean="0">
              <a:solidFill>
                <a:srgbClr val="FFFFFF"/>
              </a:solidFill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</a:rPr>
              <a:t>Ресторан Рояль </a:t>
            </a:r>
            <a:r>
              <a:rPr lang="ru-RU" sz="1600" dirty="0">
                <a:solidFill>
                  <a:schemeClr val="bg1"/>
                </a:solidFill>
              </a:rPr>
              <a:t>, пр. Гагарина, 27, ГК "</a:t>
            </a:r>
            <a:r>
              <a:rPr lang="ru-RU" sz="1600" dirty="0" smtClean="0">
                <a:solidFill>
                  <a:schemeClr val="bg1"/>
                </a:solidFill>
              </a:rPr>
              <a:t>ОКА» </a:t>
            </a:r>
            <a:endParaRPr lang="ru-RU" sz="1600" dirty="0">
              <a:solidFill>
                <a:schemeClr val="bg1"/>
              </a:solidFill>
            </a:endParaRPr>
          </a:p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Грандиозное </a:t>
            </a:r>
            <a:r>
              <a:rPr lang="ru-RU" sz="1600" dirty="0">
                <a:solidFill>
                  <a:schemeClr val="bg1"/>
                </a:solidFill>
              </a:rPr>
              <a:t>мероприятие! </a:t>
            </a:r>
            <a:endParaRPr lang="ru-RU" sz="1600" dirty="0" smtClean="0">
              <a:solidFill>
                <a:schemeClr val="bg1"/>
              </a:solidFill>
            </a:endParaRPr>
          </a:p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НОВЫЙ </a:t>
            </a:r>
            <a:r>
              <a:rPr lang="ru-RU" sz="1600" dirty="0">
                <a:solidFill>
                  <a:schemeClr val="bg1"/>
                </a:solidFill>
              </a:rPr>
              <a:t>ГОД ДЛЯ СВАДЕБНЫХ СПЕЦИАЛИСТОВ! </a:t>
            </a:r>
          </a:p>
          <a:p>
            <a:pPr algn="ctr"/>
            <a:endParaRPr lang="ru-RU" sz="1600" dirty="0">
              <a:solidFill>
                <a:srgbClr val="FFFFFF"/>
              </a:solidFill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</a:rPr>
              <a:t>150 человек. </a:t>
            </a:r>
            <a:r>
              <a:rPr lang="ru-RU" sz="1600" dirty="0">
                <a:solidFill>
                  <a:srgbClr val="FFFFFF"/>
                </a:solidFill>
              </a:rPr>
              <a:t>О</a:t>
            </a:r>
            <a:r>
              <a:rPr lang="ru-RU" sz="1600" dirty="0" smtClean="0">
                <a:solidFill>
                  <a:srgbClr val="FFFFFF"/>
                </a:solidFill>
              </a:rPr>
              <a:t>рганизаторы</a:t>
            </a:r>
            <a:r>
              <a:rPr lang="ru-RU" sz="1600" dirty="0">
                <a:solidFill>
                  <a:srgbClr val="FFFFFF"/>
                </a:solidFill>
              </a:rPr>
              <a:t>, руководители агентств, ведущие, фотографы, видеографы, визажисты, стилисты, флористы, декораторы, кондитеры, артисты, музыканты, представители транспортных компаний, гостиниц, ювелирных салонов, свадебных салонов, </a:t>
            </a:r>
            <a:r>
              <a:rPr lang="ru-RU" sz="1600" dirty="0" err="1">
                <a:solidFill>
                  <a:srgbClr val="FFFFFF"/>
                </a:solidFill>
              </a:rPr>
              <a:t>топовых</a:t>
            </a:r>
            <a:r>
              <a:rPr lang="ru-RU" sz="1600" dirty="0">
                <a:solidFill>
                  <a:srgbClr val="FFFFFF"/>
                </a:solidFill>
              </a:rPr>
              <a:t> журналов, баз отдыха, все те, кто имеет отношение к свадебной индустрии</a:t>
            </a:r>
            <a:r>
              <a:rPr lang="ru-RU" sz="1600" dirty="0" smtClean="0">
                <a:solidFill>
                  <a:srgbClr val="FFFFFF"/>
                </a:solidFill>
              </a:rPr>
              <a:t>.</a:t>
            </a:r>
          </a:p>
          <a:p>
            <a:pPr algn="ctr"/>
            <a:endParaRPr lang="ru-RU" sz="1600" dirty="0">
              <a:solidFill>
                <a:srgbClr val="FFFFFF"/>
              </a:solidFill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</a:rPr>
              <a:t>Более 50 партнеров!!!!!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04048" y="-1035496"/>
            <a:ext cx="3411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DRESS CODE строго </a:t>
            </a:r>
            <a:r>
              <a:rPr lang="ru-RU" dirty="0" err="1"/>
              <a:t>Black&amp;Gold</a:t>
            </a:r>
            <a:r>
              <a:rPr lang="ru-RU" dirty="0"/>
              <a:t>!!!</a:t>
            </a:r>
          </a:p>
        </p:txBody>
      </p:sp>
      <p:pic>
        <p:nvPicPr>
          <p:cNvPr id="15" name="Изображение 14" descr="S2riqWB9pMM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260648"/>
            <a:ext cx="4509120" cy="4509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-72008" y="5013176"/>
            <a:ext cx="9324528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Великолепный банкет, </a:t>
            </a:r>
            <a:r>
              <a:rPr lang="ru-RU" dirty="0">
                <a:solidFill>
                  <a:schemeClr val="bg1"/>
                </a:solidFill>
              </a:rPr>
              <a:t>много общения и знакомств, стильный декор, киловатты звука и света, подарки и сюрпризы, презентация новых уникальных проектов и многое другое! 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Специальные приглашённые гости! 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DRESS CODE строго </a:t>
            </a:r>
            <a:r>
              <a:rPr lang="ru-RU" dirty="0" err="1">
                <a:solidFill>
                  <a:schemeClr val="bg1"/>
                </a:solidFill>
              </a:rPr>
              <a:t>Black&amp;Gold</a:t>
            </a:r>
            <a:r>
              <a:rPr lang="ru-RU" dirty="0">
                <a:solidFill>
                  <a:schemeClr val="bg1"/>
                </a:solidFill>
              </a:rPr>
              <a:t>!!!</a:t>
            </a:r>
          </a:p>
          <a:p>
            <a:endParaRPr lang="ru-RU" dirty="0">
              <a:solidFill>
                <a:srgbClr val="FFFFFF"/>
              </a:solidFill>
            </a:endParaRPr>
          </a:p>
          <a:p>
            <a:endParaRPr lang="ru-RU" dirty="0"/>
          </a:p>
        </p:txBody>
      </p:sp>
      <p:pic>
        <p:nvPicPr>
          <p:cNvPr id="7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4765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766" y="6211669"/>
            <a:ext cx="9069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B88E2D"/>
                </a:solidFill>
              </a:rPr>
              <a:t>Организаторы  мероприятия Татьяна </a:t>
            </a:r>
            <a:r>
              <a:rPr lang="ru-RU" dirty="0" err="1" smtClean="0">
                <a:solidFill>
                  <a:srgbClr val="B88E2D"/>
                </a:solidFill>
              </a:rPr>
              <a:t>Печёрская</a:t>
            </a:r>
            <a:r>
              <a:rPr lang="ru-RU" dirty="0" smtClean="0">
                <a:solidFill>
                  <a:srgbClr val="B88E2D"/>
                </a:solidFill>
              </a:rPr>
              <a:t> </a:t>
            </a:r>
            <a:r>
              <a:rPr lang="en-US" dirty="0">
                <a:solidFill>
                  <a:srgbClr val="B88E2D"/>
                </a:solidFill>
                <a:hlinkClick r:id="rId4"/>
              </a:rPr>
              <a:t>https://vk.com/</a:t>
            </a:r>
            <a:r>
              <a:rPr lang="en-US" dirty="0" smtClean="0">
                <a:solidFill>
                  <a:srgbClr val="B88E2D"/>
                </a:solidFill>
                <a:hlinkClick r:id="rId4"/>
              </a:rPr>
              <a:t>pechorskaya</a:t>
            </a:r>
            <a:r>
              <a:rPr lang="ru-RU" dirty="0" smtClean="0">
                <a:solidFill>
                  <a:srgbClr val="B88E2D"/>
                </a:solidFill>
              </a:rPr>
              <a:t> +79200049090</a:t>
            </a:r>
          </a:p>
          <a:p>
            <a:r>
              <a:rPr lang="ru-RU" dirty="0" smtClean="0">
                <a:solidFill>
                  <a:srgbClr val="B88E2D"/>
                </a:solidFill>
              </a:rPr>
              <a:t> и Антон Киселёв  </a:t>
            </a:r>
            <a:r>
              <a:rPr lang="en-US" dirty="0">
                <a:solidFill>
                  <a:srgbClr val="B88E2D"/>
                </a:solidFill>
                <a:hlinkClick r:id="rId5"/>
              </a:rPr>
              <a:t>https://vk.com/</a:t>
            </a:r>
            <a:r>
              <a:rPr lang="en-US" dirty="0" smtClean="0">
                <a:solidFill>
                  <a:srgbClr val="B88E2D"/>
                </a:solidFill>
                <a:hlinkClick r:id="rId5"/>
              </a:rPr>
              <a:t>kiselev_showman</a:t>
            </a:r>
            <a:r>
              <a:rPr lang="ru-RU" dirty="0" smtClean="0">
                <a:solidFill>
                  <a:srgbClr val="B88E2D"/>
                </a:solidFill>
              </a:rPr>
              <a:t> +79202518803</a:t>
            </a:r>
            <a:endParaRPr lang="ru-RU" dirty="0">
              <a:solidFill>
                <a:srgbClr val="B88E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507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764704"/>
            <a:ext cx="4896544" cy="6278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FF"/>
                </a:solidFill>
              </a:rPr>
              <a:t>Идея: </a:t>
            </a:r>
          </a:p>
          <a:p>
            <a:endParaRPr lang="ru-RU" dirty="0">
              <a:solidFill>
                <a:srgbClr val="FFFFFF"/>
              </a:solidFill>
            </a:endParaRPr>
          </a:p>
          <a:p>
            <a:r>
              <a:rPr lang="ru-RU" sz="2000" dirty="0" smtClean="0">
                <a:solidFill>
                  <a:srgbClr val="FFFFFF"/>
                </a:solidFill>
              </a:rPr>
              <a:t>    </a:t>
            </a:r>
            <a:r>
              <a:rPr lang="ru-RU" sz="2100" dirty="0" smtClean="0">
                <a:solidFill>
                  <a:srgbClr val="FFFFFF"/>
                </a:solidFill>
              </a:rPr>
              <a:t>Организовать мероприятие </a:t>
            </a:r>
            <a:r>
              <a:rPr lang="ru-RU" sz="2100" dirty="0">
                <a:solidFill>
                  <a:srgbClr val="FFFFFF"/>
                </a:solidFill>
              </a:rPr>
              <a:t>высокого культурного уровня</a:t>
            </a:r>
            <a:r>
              <a:rPr lang="ru-RU" sz="2100" dirty="0" smtClean="0">
                <a:solidFill>
                  <a:srgbClr val="FFFFFF"/>
                </a:solidFill>
              </a:rPr>
              <a:t>, главной целью которого  является коммуникация гостей. </a:t>
            </a:r>
          </a:p>
          <a:p>
            <a:r>
              <a:rPr lang="ru-RU" sz="2100" dirty="0">
                <a:solidFill>
                  <a:srgbClr val="FFFFFF"/>
                </a:solidFill>
              </a:rPr>
              <a:t> </a:t>
            </a:r>
            <a:r>
              <a:rPr lang="ru-RU" sz="2100" dirty="0" smtClean="0">
                <a:solidFill>
                  <a:srgbClr val="FFFFFF"/>
                </a:solidFill>
              </a:rPr>
              <a:t>Собрать </a:t>
            </a:r>
            <a:r>
              <a:rPr lang="ru-RU" sz="2100" dirty="0">
                <a:solidFill>
                  <a:srgbClr val="FFFFFF"/>
                </a:solidFill>
              </a:rPr>
              <a:t>на светский вечер свадебных специалистов, чтобы у них была возможность пообщаться, познакомиться</a:t>
            </a:r>
            <a:r>
              <a:rPr lang="ru-RU" sz="2100" dirty="0" smtClean="0">
                <a:solidFill>
                  <a:srgbClr val="FFFFFF"/>
                </a:solidFill>
              </a:rPr>
              <a:t>, </a:t>
            </a:r>
            <a:r>
              <a:rPr lang="ru-RU" sz="2100" dirty="0">
                <a:solidFill>
                  <a:srgbClr val="FFFFFF"/>
                </a:solidFill>
              </a:rPr>
              <a:t>узнать о новых проектах, которые уже есть и планируются в Н. Новгороде и в стране, выстроить успешные взаимоотношения с коллегами в неформальной обстановке</a:t>
            </a:r>
            <a:r>
              <a:rPr lang="ru-RU" sz="2100" dirty="0" smtClean="0">
                <a:solidFill>
                  <a:srgbClr val="FFFFFF"/>
                </a:solidFill>
              </a:rPr>
              <a:t>. Всех максимально объединить, подружить, удивить </a:t>
            </a:r>
            <a:r>
              <a:rPr lang="en-US" sz="2100" dirty="0" smtClean="0">
                <a:solidFill>
                  <a:srgbClr val="FFFFFF"/>
                </a:solidFill>
              </a:rPr>
              <a:t>WOW-</a:t>
            </a:r>
            <a:r>
              <a:rPr lang="ru-RU" sz="2100" dirty="0" smtClean="0">
                <a:solidFill>
                  <a:srgbClr val="FFFFFF"/>
                </a:solidFill>
              </a:rPr>
              <a:t>эффектами…!</a:t>
            </a:r>
          </a:p>
          <a:p>
            <a:endParaRPr lang="ru-RU" dirty="0">
              <a:solidFill>
                <a:srgbClr val="FFFFFF"/>
              </a:solidFill>
            </a:endParaRPr>
          </a:p>
          <a:p>
            <a:r>
              <a:rPr lang="ru-RU" dirty="0" smtClean="0">
                <a:solidFill>
                  <a:srgbClr val="FFFFFF"/>
                </a:solidFill>
              </a:rPr>
              <a:t> </a:t>
            </a:r>
          </a:p>
          <a:p>
            <a:endParaRPr lang="ru-RU" dirty="0">
              <a:solidFill>
                <a:srgbClr val="FFFFFF"/>
              </a:solidFill>
            </a:endParaRPr>
          </a:p>
          <a:p>
            <a:endParaRPr lang="ru-RU" dirty="0" smtClean="0">
              <a:solidFill>
                <a:srgbClr val="FFFFFF"/>
              </a:solidFill>
            </a:endParaRPr>
          </a:p>
        </p:txBody>
      </p:sp>
      <p:pic>
        <p:nvPicPr>
          <p:cNvPr id="8" name="Изображение 7" descr="hBxgTPLMI8w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0"/>
            <a:ext cx="4562838" cy="6858000"/>
          </a:xfrm>
          <a:prstGeom prst="rect">
            <a:avLst/>
          </a:prstGeom>
        </p:spPr>
      </p:pic>
      <p:pic>
        <p:nvPicPr>
          <p:cNvPr id="6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973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Изображение 12" descr="aW8dP4-rgZY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9140" y="0"/>
            <a:ext cx="5467536" cy="3645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51520" y="483050"/>
            <a:ext cx="3672408" cy="6186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FFFF"/>
                </a:solidFill>
              </a:rPr>
              <a:t>  Для реализации этого масштабного проекта работала огромная команда профессионалов.</a:t>
            </a:r>
          </a:p>
          <a:p>
            <a:pPr algn="just"/>
            <a:r>
              <a:rPr lang="ru-RU" dirty="0" smtClean="0">
                <a:solidFill>
                  <a:srgbClr val="FFFFFF"/>
                </a:solidFill>
              </a:rPr>
              <a:t>Привлечено более 50 партнеров, одни из которых</a:t>
            </a:r>
            <a:r>
              <a:rPr lang="ru-RU" dirty="0">
                <a:solidFill>
                  <a:srgbClr val="FFFFFF"/>
                </a:solidFill>
              </a:rPr>
              <a:t> </a:t>
            </a:r>
            <a:r>
              <a:rPr lang="ru-RU" dirty="0" smtClean="0">
                <a:solidFill>
                  <a:srgbClr val="FFFFFF"/>
                </a:solidFill>
              </a:rPr>
              <a:t>– Звуковая компания, несколько студий декора, которые объединились для создания потрясающего декора, </a:t>
            </a:r>
            <a:r>
              <a:rPr lang="ru-RU" dirty="0" err="1" smtClean="0">
                <a:solidFill>
                  <a:srgbClr val="FFFFFF"/>
                </a:solidFill>
              </a:rPr>
              <a:t>кенди</a:t>
            </a:r>
            <a:r>
              <a:rPr lang="ru-RU" dirty="0" smtClean="0">
                <a:solidFill>
                  <a:srgbClr val="FFFFFF"/>
                </a:solidFill>
              </a:rPr>
              <a:t> бара, фотозон. Несколько свадебных агентств оказались помощь в организации сюрприза – свадебной церемонии, кондитеры, которые приехали из Москвы, чтобы создать торт-шедевр, стилисты-визажисты, фотографы, видеографы, артисты, </a:t>
            </a:r>
            <a:r>
              <a:rPr lang="ru-RU" dirty="0">
                <a:solidFill>
                  <a:srgbClr val="FFFFFF"/>
                </a:solidFill>
              </a:rPr>
              <a:t>с</a:t>
            </a:r>
            <a:r>
              <a:rPr lang="ru-RU" dirty="0" smtClean="0">
                <a:solidFill>
                  <a:srgbClr val="FFFFFF"/>
                </a:solidFill>
              </a:rPr>
              <a:t>вадебный салон, специально приглашенные гости и многие другие, благодаря которым это мероприятие прошло на самом высоком уровне!!!</a:t>
            </a:r>
          </a:p>
        </p:txBody>
      </p:sp>
      <p:pic>
        <p:nvPicPr>
          <p:cNvPr id="11" name="Изображение 10" descr="Uo3uq4IPe9g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3621021"/>
            <a:ext cx="4896544" cy="3264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Изображение 5" descr="PbvPF3VEcrQ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188640"/>
            <a:ext cx="2088232" cy="31323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30" y="-171400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1662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-36512" y="188640"/>
            <a:ext cx="4275809" cy="286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FFFF"/>
                </a:solidFill>
              </a:rPr>
              <a:t>150 гостей</a:t>
            </a:r>
            <a:r>
              <a:rPr lang="en-US" dirty="0">
                <a:solidFill>
                  <a:srgbClr val="FFFFFF"/>
                </a:solidFill>
              </a:rPr>
              <a:t> – </a:t>
            </a:r>
            <a:r>
              <a:rPr lang="ru-RU" dirty="0">
                <a:solidFill>
                  <a:srgbClr val="FFFFFF"/>
                </a:solidFill>
              </a:rPr>
              <a:t>свадебные специалисты Нижнего Новгорода и специально приглашенные гости из Москвы и Санкт-</a:t>
            </a:r>
            <a:r>
              <a:rPr lang="ru-RU" dirty="0" smtClean="0">
                <a:solidFill>
                  <a:srgbClr val="FFFFFF"/>
                </a:solidFill>
              </a:rPr>
              <a:t>Петербурга</a:t>
            </a:r>
          </a:p>
          <a:p>
            <a:pPr algn="ctr"/>
            <a:endParaRPr lang="ru-RU" dirty="0" smtClean="0">
              <a:solidFill>
                <a:srgbClr val="FFFFFF"/>
              </a:solidFill>
            </a:endParaRPr>
          </a:p>
          <a:p>
            <a:pPr algn="ctr"/>
            <a:r>
              <a:rPr lang="ru-RU" dirty="0" smtClean="0">
                <a:solidFill>
                  <a:srgbClr val="FFFFFF"/>
                </a:solidFill>
              </a:rPr>
              <a:t>Более </a:t>
            </a:r>
            <a:r>
              <a:rPr lang="ru-RU" dirty="0">
                <a:solidFill>
                  <a:srgbClr val="FFFFFF"/>
                </a:solidFill>
              </a:rPr>
              <a:t>100 подарков от партнеров и участников мероприятия</a:t>
            </a:r>
            <a:r>
              <a:rPr lang="ru-RU" dirty="0" smtClean="0">
                <a:solidFill>
                  <a:srgbClr val="FFFFFF"/>
                </a:solidFill>
              </a:rPr>
              <a:t>.</a:t>
            </a:r>
          </a:p>
          <a:p>
            <a:pPr algn="ctr"/>
            <a:endParaRPr lang="ru-RU" dirty="0" smtClean="0">
              <a:solidFill>
                <a:srgbClr val="FFFFFF"/>
              </a:solidFill>
            </a:endParaRPr>
          </a:p>
          <a:p>
            <a:pPr algn="ctr"/>
            <a:r>
              <a:rPr lang="ru-RU" dirty="0">
                <a:solidFill>
                  <a:srgbClr val="FFFFFF"/>
                </a:solidFill>
              </a:rPr>
              <a:t>Презентация более 10</a:t>
            </a:r>
            <a:r>
              <a:rPr lang="en-US" dirty="0">
                <a:solidFill>
                  <a:srgbClr val="FFFFFF"/>
                </a:solidFill>
              </a:rPr>
              <a:t> wedding </a:t>
            </a:r>
            <a:r>
              <a:rPr lang="ru-RU" dirty="0">
                <a:solidFill>
                  <a:srgbClr val="FFFFFF"/>
                </a:solidFill>
              </a:rPr>
              <a:t> и </a:t>
            </a:r>
            <a:r>
              <a:rPr lang="en-US" dirty="0">
                <a:solidFill>
                  <a:srgbClr val="FFFFFF"/>
                </a:solidFill>
              </a:rPr>
              <a:t>event </a:t>
            </a:r>
            <a:r>
              <a:rPr lang="ru-RU" dirty="0" smtClean="0">
                <a:solidFill>
                  <a:srgbClr val="FFFFFF"/>
                </a:solidFill>
              </a:rPr>
              <a:t>проектов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6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4"/>
            <a:ext cx="2224467" cy="222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Изображение 1" descr="W6PEMoiMB8A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76864"/>
            <a:ext cx="5220072" cy="3481136"/>
          </a:xfrm>
          <a:prstGeom prst="rect">
            <a:avLst/>
          </a:prstGeom>
        </p:spPr>
      </p:pic>
      <p:pic>
        <p:nvPicPr>
          <p:cNvPr id="3" name="Изображение 2" descr="AXcblW19CIU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44" y="-27384"/>
            <a:ext cx="5076056" cy="338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567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Изображение 5" descr="ns4rl-sFVVY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1916832"/>
            <a:ext cx="6600917" cy="44042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67544" y="69269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AutoNum type="arabicPlain" startAt="16"/>
            </a:pPr>
            <a:r>
              <a:rPr lang="ru-RU" dirty="0">
                <a:solidFill>
                  <a:srgbClr val="FFFFFF"/>
                </a:solidFill>
              </a:rPr>
              <a:t>и</a:t>
            </a:r>
            <a:r>
              <a:rPr lang="ru-RU" dirty="0" smtClean="0">
                <a:solidFill>
                  <a:srgbClr val="FFFFFF"/>
                </a:solidFill>
              </a:rPr>
              <a:t>звестных стилистов</a:t>
            </a:r>
            <a:r>
              <a:rPr lang="ru-RU" dirty="0">
                <a:solidFill>
                  <a:srgbClr val="FFFFFF"/>
                </a:solidFill>
              </a:rPr>
              <a:t>-</a:t>
            </a:r>
            <a:r>
              <a:rPr lang="ru-RU" dirty="0" smtClean="0">
                <a:solidFill>
                  <a:srgbClr val="FFFFFF"/>
                </a:solidFill>
              </a:rPr>
              <a:t>визажистов Нижнего Новгорода и области </a:t>
            </a:r>
            <a:r>
              <a:rPr lang="ru-RU" dirty="0">
                <a:solidFill>
                  <a:srgbClr val="FFFFFF"/>
                </a:solidFill>
              </a:rPr>
              <a:t>создали совершенно бесплатно для этого </a:t>
            </a:r>
            <a:r>
              <a:rPr lang="ru-RU" dirty="0" smtClean="0">
                <a:solidFill>
                  <a:srgbClr val="FFFFFF"/>
                </a:solidFill>
              </a:rPr>
              <a:t>торжества образы для  54 девушек-гостей!</a:t>
            </a:r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9" name="Изображение 8" descr="_AV6EQIQl24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300"/>
          <a:stretch/>
        </p:blipFill>
        <p:spPr>
          <a:xfrm>
            <a:off x="-684584" y="1916832"/>
            <a:ext cx="4683667" cy="44201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1391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 6" descr="7o4gcqO6t4o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541" b="12446"/>
          <a:stretch/>
        </p:blipFill>
        <p:spPr>
          <a:xfrm>
            <a:off x="4333326" y="-424744"/>
            <a:ext cx="4788024" cy="3349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7504" y="2852936"/>
            <a:ext cx="8856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FFFF"/>
                </a:solidFill>
              </a:rPr>
              <a:t>  </a:t>
            </a:r>
            <a:r>
              <a:rPr lang="en-US" dirty="0">
                <a:solidFill>
                  <a:srgbClr val="FFFFFF"/>
                </a:solidFill>
              </a:rPr>
              <a:t>WOW</a:t>
            </a:r>
            <a:r>
              <a:rPr lang="ru-RU" dirty="0">
                <a:solidFill>
                  <a:srgbClr val="FFFFFF"/>
                </a:solidFill>
              </a:rPr>
              <a:t> СЮРПРИЗ </a:t>
            </a:r>
            <a:r>
              <a:rPr lang="ru-RU" dirty="0" smtClean="0">
                <a:solidFill>
                  <a:srgbClr val="FFFFFF"/>
                </a:solidFill>
              </a:rPr>
              <a:t>- Церемония Бракосочетания известных музыкантов оказалось сюрпризом для невесты. Девушка думала, что будет участвовать в показе свадебных платьев от известного свадебного салона. Когда она вышла из комнаты, ее ожидало 150 гостей, жених, регистратор и буря эмоций!!!!!!  Церемония прошла на самом высоком уровне. Ребята поженились!!!</a:t>
            </a:r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8" name="Изображение 7" descr="ve6NfZYhBnA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643"/>
          <a:stretch/>
        </p:blipFill>
        <p:spPr>
          <a:xfrm>
            <a:off x="4427984" y="4304356"/>
            <a:ext cx="4716016" cy="26530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Изображение 8" descr="gvG_BydmQb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2651" y="-147534"/>
            <a:ext cx="4427984" cy="3072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Изображение 10" descr="D71s6ZphTUI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047" r="-1041"/>
          <a:stretch/>
        </p:blipFill>
        <p:spPr>
          <a:xfrm>
            <a:off x="-108520" y="4311975"/>
            <a:ext cx="4540744" cy="25460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613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yYXcIpHjlbM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4874" y="2924945"/>
            <a:ext cx="5899585" cy="39330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491880" y="44624"/>
            <a:ext cx="547260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FFFF"/>
                </a:solidFill>
              </a:rPr>
              <a:t>Торт – </a:t>
            </a:r>
            <a:r>
              <a:rPr lang="ru-RU" sz="2400" dirty="0">
                <a:solidFill>
                  <a:srgbClr val="EDBB2F"/>
                </a:solidFill>
              </a:rPr>
              <a:t>Золотая </a:t>
            </a:r>
            <a:r>
              <a:rPr lang="ru-RU" sz="2400" dirty="0" smtClean="0">
                <a:solidFill>
                  <a:srgbClr val="EDBB2F"/>
                </a:solidFill>
              </a:rPr>
              <a:t>ёлка</a:t>
            </a:r>
          </a:p>
          <a:p>
            <a:pPr algn="ctr"/>
            <a:endParaRPr lang="ru-RU" dirty="0">
              <a:solidFill>
                <a:srgbClr val="FFFFFF"/>
              </a:solidFill>
            </a:endParaRPr>
          </a:p>
          <a:p>
            <a:pPr algn="ctr"/>
            <a:r>
              <a:rPr lang="ru-RU" dirty="0" smtClean="0">
                <a:solidFill>
                  <a:srgbClr val="FFFFFF"/>
                </a:solidFill>
              </a:rPr>
              <a:t>Для его создания понадобились силы и умения сразу 3 кондитеров, одна из которых из г. Нижнего Новгорода, и 2 супер профессионала приехали из Москвы. </a:t>
            </a:r>
          </a:p>
          <a:p>
            <a:pPr algn="ctr"/>
            <a:endParaRPr lang="ru-RU" dirty="0">
              <a:solidFill>
                <a:srgbClr val="FFFFFF"/>
              </a:solidFill>
            </a:endParaRPr>
          </a:p>
          <a:p>
            <a:pPr algn="ctr"/>
            <a:r>
              <a:rPr lang="ru-RU" dirty="0" smtClean="0">
                <a:solidFill>
                  <a:srgbClr val="FFFFFF"/>
                </a:solidFill>
              </a:rPr>
              <a:t>Торт-шедевр отвечал концепции мероприятия –</a:t>
            </a:r>
          </a:p>
          <a:p>
            <a:pPr algn="ctr"/>
            <a:r>
              <a:rPr lang="ru-RU" dirty="0" smtClean="0">
                <a:solidFill>
                  <a:srgbClr val="FFFFFF"/>
                </a:solidFill>
              </a:rPr>
              <a:t> золото, шик, геометрия! </a:t>
            </a:r>
          </a:p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7" name="Изображение 6" descr="w4mFKw-XsDA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29" t="3878" r="4786" b="12112"/>
          <a:stretch/>
        </p:blipFill>
        <p:spPr>
          <a:xfrm>
            <a:off x="44879" y="3861048"/>
            <a:ext cx="3302985" cy="29969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Изображение 8" descr="sgadTaQCsRY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587"/>
          <a:stretch/>
        </p:blipFill>
        <p:spPr>
          <a:xfrm>
            <a:off x="-823543" y="19470"/>
            <a:ext cx="4171407" cy="3841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0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694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GK1meXQFHw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14231"/>
            <a:ext cx="9144000" cy="7157578"/>
          </a:xfrm>
          <a:prstGeom prst="rect">
            <a:avLst/>
          </a:prstGeom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4678" y="-243408"/>
            <a:ext cx="8588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7732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Информация для жюри конкурса </a:t>
            </a:r>
            <a:r>
              <a:rPr lang="en-US" sz="2000" b="1" dirty="0" smtClean="0">
                <a:solidFill>
                  <a:schemeClr val="bg1"/>
                </a:solidFill>
              </a:rPr>
              <a:t>Event-</a:t>
            </a:r>
            <a:r>
              <a:rPr lang="ru-RU" sz="2000" b="1" dirty="0" smtClean="0">
                <a:solidFill>
                  <a:schemeClr val="bg1"/>
                </a:solidFill>
              </a:rPr>
              <a:t>Прорыв</a:t>
            </a:r>
            <a:endParaRPr lang="ru-RU" sz="20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</a:rPr>
              <a:t>авторизоваться  на сайте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http://www.eventnn.ru/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  </a:t>
            </a:r>
            <a:r>
              <a:rPr lang="ru-RU" dirty="0">
                <a:solidFill>
                  <a:schemeClr val="bg1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</a:rPr>
              <a:t>выставить оценку  на странице </a:t>
            </a:r>
            <a:r>
              <a:rPr lang="en-US" dirty="0">
                <a:solidFill>
                  <a:schemeClr val="bg1"/>
                </a:solidFill>
                <a:hlinkClick r:id="rId4"/>
              </a:rPr>
              <a:t>http://</a:t>
            </a:r>
            <a:r>
              <a:rPr lang="en-US" dirty="0">
                <a:solidFill>
                  <a:schemeClr val="bg1"/>
                </a:solidFill>
                <a:hlinkClick r:id="rId3"/>
              </a:rPr>
              <a:t>www.</a:t>
            </a:r>
            <a:r>
              <a:rPr lang="en-US" dirty="0">
                <a:solidFill>
                  <a:schemeClr val="bg1"/>
                </a:solidFill>
                <a:hlinkClick r:id="rId4"/>
              </a:rPr>
              <a:t>eventnn.ru/contest</a:t>
            </a:r>
            <a:r>
              <a:rPr lang="en-US" dirty="0">
                <a:solidFill>
                  <a:schemeClr val="bg1"/>
                </a:solidFill>
              </a:rPr>
              <a:t>/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</a:rPr>
              <a:t> в строке, соответствующей данной заявке.</a:t>
            </a:r>
            <a:endParaRPr lang="en-US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dirty="0" smtClean="0">
                <a:solidFill>
                  <a:srgbClr val="FF0000"/>
                </a:solidFill>
              </a:rPr>
              <a:t>SS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chemeClr val="bg1"/>
                </a:solidFill>
                <a:hlinkClick r:id="rId5"/>
              </a:rPr>
              <a:t>sergey@eventnn.ru</a:t>
            </a:r>
            <a:r>
              <a:rPr lang="ru-RU" sz="1200" dirty="0">
                <a:solidFill>
                  <a:schemeClr val="bg1"/>
                </a:solidFill>
              </a:rPr>
              <a:t>.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8654</TotalTime>
  <Words>561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</dc:creator>
  <cp:lastModifiedBy>Сергей</cp:lastModifiedBy>
  <cp:revision>262</cp:revision>
  <dcterms:created xsi:type="dcterms:W3CDTF">2015-10-02T12:30:31Z</dcterms:created>
  <dcterms:modified xsi:type="dcterms:W3CDTF">2016-03-05T09:57:21Z</dcterms:modified>
</cp:coreProperties>
</file>